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1"/>
  </p:notesMasterIdLst>
  <p:sldIdLst>
    <p:sldId id="297" r:id="rId2"/>
    <p:sldId id="256" r:id="rId3"/>
    <p:sldId id="292" r:id="rId4"/>
    <p:sldId id="302" r:id="rId5"/>
    <p:sldId id="269" r:id="rId6"/>
    <p:sldId id="270" r:id="rId7"/>
    <p:sldId id="311" r:id="rId8"/>
    <p:sldId id="258" r:id="rId9"/>
    <p:sldId id="271" r:id="rId10"/>
    <p:sldId id="259" r:id="rId11"/>
    <p:sldId id="260" r:id="rId12"/>
    <p:sldId id="262" r:id="rId13"/>
    <p:sldId id="307" r:id="rId14"/>
    <p:sldId id="290" r:id="rId15"/>
    <p:sldId id="309" r:id="rId16"/>
    <p:sldId id="263" r:id="rId17"/>
    <p:sldId id="264" r:id="rId18"/>
    <p:sldId id="310" r:id="rId19"/>
    <p:sldId id="273" r:id="rId20"/>
    <p:sldId id="267" r:id="rId21"/>
    <p:sldId id="306" r:id="rId22"/>
    <p:sldId id="308" r:id="rId23"/>
    <p:sldId id="283" r:id="rId24"/>
    <p:sldId id="284" r:id="rId25"/>
    <p:sldId id="266" r:id="rId26"/>
    <p:sldId id="268" r:id="rId27"/>
    <p:sldId id="303" r:id="rId28"/>
    <p:sldId id="304" r:id="rId29"/>
    <p:sldId id="30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44" autoAdjust="0"/>
  </p:normalViewPr>
  <p:slideViewPr>
    <p:cSldViewPr snapToGrid="0" snapToObjects="1">
      <p:cViewPr varScale="1">
        <p:scale>
          <a:sx n="58" d="100"/>
          <a:sy n="58" d="100"/>
        </p:scale>
        <p:origin x="1522"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EA2717-AAD4-FD48-AE64-8E09383D7C05}"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F574DA16-1F47-4B43-88A1-71323CCEC380}">
      <dgm:prSet phldrT="[Text]"/>
      <dgm:spPr/>
      <dgm:t>
        <a:bodyPr/>
        <a:lstStyle/>
        <a:p>
          <a:r>
            <a:rPr lang="en-US" dirty="0" err="1" smtClean="0"/>
            <a:t>Dept</a:t>
          </a:r>
          <a:r>
            <a:rPr lang="en-US" dirty="0" smtClean="0"/>
            <a:t> System</a:t>
          </a:r>
          <a:endParaRPr lang="en-US" dirty="0"/>
        </a:p>
      </dgm:t>
    </dgm:pt>
    <dgm:pt modelId="{1DD91BB8-202B-764B-9DFF-9366B7549FD2}" type="parTrans" cxnId="{7D254B96-4389-8548-B06F-DC1266B1F8AD}">
      <dgm:prSet/>
      <dgm:spPr/>
      <dgm:t>
        <a:bodyPr/>
        <a:lstStyle/>
        <a:p>
          <a:endParaRPr lang="en-US"/>
        </a:p>
      </dgm:t>
    </dgm:pt>
    <dgm:pt modelId="{370BC367-A6FB-F849-983C-47C4BB68E122}" type="sibTrans" cxnId="{7D254B96-4389-8548-B06F-DC1266B1F8AD}">
      <dgm:prSet/>
      <dgm:spPr/>
      <dgm:t>
        <a:bodyPr/>
        <a:lstStyle/>
        <a:p>
          <a:endParaRPr lang="en-US"/>
        </a:p>
      </dgm:t>
    </dgm:pt>
    <dgm:pt modelId="{5DDF6103-55F5-354A-A28D-71E1D042BA3A}">
      <dgm:prSet phldrT="[Text]"/>
      <dgm:spPr/>
      <dgm:t>
        <a:bodyPr/>
        <a:lstStyle/>
        <a:p>
          <a:r>
            <a:rPr lang="en-US" dirty="0" err="1" smtClean="0"/>
            <a:t>Dept</a:t>
          </a:r>
          <a:r>
            <a:rPr lang="en-US" dirty="0" smtClean="0"/>
            <a:t> Server</a:t>
          </a:r>
          <a:endParaRPr lang="en-US" dirty="0"/>
        </a:p>
      </dgm:t>
    </dgm:pt>
    <dgm:pt modelId="{2AFC6C50-D02F-0342-9761-4DADEB1CACA3}" type="parTrans" cxnId="{F03EDDB2-F1A7-3345-B6CA-699FEF55834B}">
      <dgm:prSet/>
      <dgm:spPr/>
      <dgm:t>
        <a:bodyPr/>
        <a:lstStyle/>
        <a:p>
          <a:endParaRPr lang="en-US"/>
        </a:p>
      </dgm:t>
    </dgm:pt>
    <dgm:pt modelId="{A50E6506-C3E7-DC4E-9BE8-559BE6244DEA}" type="sibTrans" cxnId="{F03EDDB2-F1A7-3345-B6CA-699FEF55834B}">
      <dgm:prSet/>
      <dgm:spPr/>
      <dgm:t>
        <a:bodyPr/>
        <a:lstStyle/>
        <a:p>
          <a:endParaRPr lang="en-US"/>
        </a:p>
      </dgm:t>
    </dgm:pt>
    <dgm:pt modelId="{194B4DE6-39CB-9142-892B-A896F8F71100}">
      <dgm:prSet phldrT="[Text]"/>
      <dgm:spPr/>
      <dgm:t>
        <a:bodyPr/>
        <a:lstStyle/>
        <a:p>
          <a:r>
            <a:rPr lang="en-US" dirty="0" err="1" smtClean="0"/>
            <a:t>Dept</a:t>
          </a:r>
          <a:r>
            <a:rPr lang="en-US" dirty="0" smtClean="0"/>
            <a:t> Software</a:t>
          </a:r>
          <a:endParaRPr lang="en-US" dirty="0"/>
        </a:p>
      </dgm:t>
    </dgm:pt>
    <dgm:pt modelId="{4C45B0A8-C410-194A-8590-10DD5169CE63}" type="parTrans" cxnId="{8A523F6A-2170-B54F-B861-D99D579A99FE}">
      <dgm:prSet/>
      <dgm:spPr/>
      <dgm:t>
        <a:bodyPr/>
        <a:lstStyle/>
        <a:p>
          <a:endParaRPr lang="en-US"/>
        </a:p>
      </dgm:t>
    </dgm:pt>
    <dgm:pt modelId="{E3B76AAB-EF7F-2F49-8578-5123FF385FED}" type="sibTrans" cxnId="{8A523F6A-2170-B54F-B861-D99D579A99FE}">
      <dgm:prSet/>
      <dgm:spPr/>
      <dgm:t>
        <a:bodyPr/>
        <a:lstStyle/>
        <a:p>
          <a:endParaRPr lang="en-US"/>
        </a:p>
      </dgm:t>
    </dgm:pt>
    <dgm:pt modelId="{6EE03ACD-FD56-48BE-98CC-BDFE78C1EF17}">
      <dgm:prSet phldrT="[Text]"/>
      <dgm:spPr/>
      <dgm:t>
        <a:bodyPr/>
        <a:lstStyle/>
        <a:p>
          <a:r>
            <a:rPr lang="en-US" dirty="0" smtClean="0"/>
            <a:t>Central VM Hosting</a:t>
          </a:r>
          <a:endParaRPr lang="en-US" dirty="0"/>
        </a:p>
      </dgm:t>
    </dgm:pt>
    <dgm:pt modelId="{5AE4B5DC-F7A3-43FC-81DF-A098145AE36B}" type="parTrans" cxnId="{01A2BB4E-8952-4871-B99E-A7A0E0E8AE98}">
      <dgm:prSet/>
      <dgm:spPr/>
      <dgm:t>
        <a:bodyPr/>
        <a:lstStyle/>
        <a:p>
          <a:endParaRPr lang="en-US"/>
        </a:p>
      </dgm:t>
    </dgm:pt>
    <dgm:pt modelId="{C3825992-1D2C-4C3C-8ABF-86C10439D120}" type="sibTrans" cxnId="{01A2BB4E-8952-4871-B99E-A7A0E0E8AE98}">
      <dgm:prSet/>
      <dgm:spPr/>
      <dgm:t>
        <a:bodyPr/>
        <a:lstStyle/>
        <a:p>
          <a:endParaRPr lang="en-US"/>
        </a:p>
      </dgm:t>
    </dgm:pt>
    <dgm:pt modelId="{0299985D-8285-41B0-8660-C947088B2071}">
      <dgm:prSet phldrT="[Text]"/>
      <dgm:spPr/>
      <dgm:t>
        <a:bodyPr/>
        <a:lstStyle/>
        <a:p>
          <a:r>
            <a:rPr lang="en-US" dirty="0" smtClean="0"/>
            <a:t>Central VM Server</a:t>
          </a:r>
          <a:endParaRPr lang="en-US" dirty="0"/>
        </a:p>
      </dgm:t>
    </dgm:pt>
    <dgm:pt modelId="{E74ED2D7-F6C6-4FB5-9A30-9D330DCE3329}" type="parTrans" cxnId="{8763F426-2E3B-44EA-9DAD-F4E389D22331}">
      <dgm:prSet/>
      <dgm:spPr/>
      <dgm:t>
        <a:bodyPr/>
        <a:lstStyle/>
        <a:p>
          <a:endParaRPr lang="en-US"/>
        </a:p>
      </dgm:t>
    </dgm:pt>
    <dgm:pt modelId="{8F566962-8874-46DF-979D-9253D82D423D}" type="sibTrans" cxnId="{8763F426-2E3B-44EA-9DAD-F4E389D22331}">
      <dgm:prSet/>
      <dgm:spPr/>
      <dgm:t>
        <a:bodyPr/>
        <a:lstStyle/>
        <a:p>
          <a:endParaRPr lang="en-US"/>
        </a:p>
      </dgm:t>
    </dgm:pt>
    <dgm:pt modelId="{6949472C-BC58-4C3A-A9F6-68A2742756C6}">
      <dgm:prSet phldrT="[Text]"/>
      <dgm:spPr/>
      <dgm:t>
        <a:bodyPr/>
        <a:lstStyle/>
        <a:p>
          <a:r>
            <a:rPr lang="en-US" dirty="0" smtClean="0"/>
            <a:t>Central VM Software</a:t>
          </a:r>
          <a:endParaRPr lang="en-US" dirty="0"/>
        </a:p>
      </dgm:t>
    </dgm:pt>
    <dgm:pt modelId="{C199B5D4-A795-48CA-9D36-DA3A2D168AF9}" type="parTrans" cxnId="{EB2222F5-0A5C-4AB1-A528-F83962B3D34D}">
      <dgm:prSet/>
      <dgm:spPr/>
      <dgm:t>
        <a:bodyPr/>
        <a:lstStyle/>
        <a:p>
          <a:endParaRPr lang="en-US"/>
        </a:p>
      </dgm:t>
    </dgm:pt>
    <dgm:pt modelId="{F6CDBF1E-A319-4431-89EA-EDD64ED03965}" type="sibTrans" cxnId="{EB2222F5-0A5C-4AB1-A528-F83962B3D34D}">
      <dgm:prSet/>
      <dgm:spPr/>
      <dgm:t>
        <a:bodyPr/>
        <a:lstStyle/>
        <a:p>
          <a:endParaRPr lang="en-US"/>
        </a:p>
      </dgm:t>
    </dgm:pt>
    <dgm:pt modelId="{BAA02BF2-D950-45C4-B240-F30701927E42}">
      <dgm:prSet phldrT="[Text]"/>
      <dgm:spPr/>
      <dgm:t>
        <a:bodyPr/>
        <a:lstStyle/>
        <a:p>
          <a:r>
            <a:rPr lang="en-US" dirty="0" smtClean="0"/>
            <a:t>Central Storage</a:t>
          </a:r>
          <a:endParaRPr lang="en-US" dirty="0"/>
        </a:p>
      </dgm:t>
    </dgm:pt>
    <dgm:pt modelId="{BD965687-0FC1-463C-BC36-EDF58F45B693}" type="parTrans" cxnId="{30FED3E6-030D-4FAC-A4F7-C7E76E21F860}">
      <dgm:prSet/>
      <dgm:spPr/>
      <dgm:t>
        <a:bodyPr/>
        <a:lstStyle/>
        <a:p>
          <a:endParaRPr lang="en-US"/>
        </a:p>
      </dgm:t>
    </dgm:pt>
    <dgm:pt modelId="{DF7C3644-79EF-4241-84FD-7AE642FD715C}" type="sibTrans" cxnId="{30FED3E6-030D-4FAC-A4F7-C7E76E21F860}">
      <dgm:prSet/>
      <dgm:spPr/>
      <dgm:t>
        <a:bodyPr/>
        <a:lstStyle/>
        <a:p>
          <a:endParaRPr lang="en-US"/>
        </a:p>
      </dgm:t>
    </dgm:pt>
    <dgm:pt modelId="{DC093270-F3A8-42E2-AE36-658F2AF95249}">
      <dgm:prSet phldrT="[Text]"/>
      <dgm:spPr/>
      <dgm:t>
        <a:bodyPr/>
        <a:lstStyle/>
        <a:p>
          <a:r>
            <a:rPr lang="en-US" dirty="0" smtClean="0"/>
            <a:t>Central Storage </a:t>
          </a:r>
          <a:r>
            <a:rPr lang="en-US" dirty="0" err="1" smtClean="0"/>
            <a:t>Svr</a:t>
          </a:r>
          <a:endParaRPr lang="en-US" dirty="0"/>
        </a:p>
      </dgm:t>
    </dgm:pt>
    <dgm:pt modelId="{956AF280-2889-48B5-9F78-EC4C20446C31}" type="parTrans" cxnId="{BC411AB0-44DF-418F-8994-AA8E741CF912}">
      <dgm:prSet/>
      <dgm:spPr/>
      <dgm:t>
        <a:bodyPr/>
        <a:lstStyle/>
        <a:p>
          <a:endParaRPr lang="en-US"/>
        </a:p>
      </dgm:t>
    </dgm:pt>
    <dgm:pt modelId="{DDA58DFF-92FB-4560-B934-96A48EFE5A71}" type="sibTrans" cxnId="{BC411AB0-44DF-418F-8994-AA8E741CF912}">
      <dgm:prSet/>
      <dgm:spPr/>
      <dgm:t>
        <a:bodyPr/>
        <a:lstStyle/>
        <a:p>
          <a:endParaRPr lang="en-US"/>
        </a:p>
      </dgm:t>
    </dgm:pt>
    <dgm:pt modelId="{B8F373C1-E72F-4E35-B926-FA32BDAE0EC9}">
      <dgm:prSet phldrT="[Text]"/>
      <dgm:spPr/>
      <dgm:t>
        <a:bodyPr/>
        <a:lstStyle/>
        <a:p>
          <a:r>
            <a:rPr lang="en-US" dirty="0" smtClean="0"/>
            <a:t>Central Storage App</a:t>
          </a:r>
          <a:endParaRPr lang="en-US" dirty="0"/>
        </a:p>
      </dgm:t>
    </dgm:pt>
    <dgm:pt modelId="{C3A2B36E-05EA-4153-8BCD-D591C22A3EAB}" type="parTrans" cxnId="{E802FC96-00B2-49A6-943D-21B647D07E30}">
      <dgm:prSet/>
      <dgm:spPr/>
      <dgm:t>
        <a:bodyPr/>
        <a:lstStyle/>
        <a:p>
          <a:endParaRPr lang="en-US"/>
        </a:p>
      </dgm:t>
    </dgm:pt>
    <dgm:pt modelId="{8D771B62-26AF-4B05-B1B7-E3462F2B21F1}" type="sibTrans" cxnId="{E802FC96-00B2-49A6-943D-21B647D07E30}">
      <dgm:prSet/>
      <dgm:spPr/>
      <dgm:t>
        <a:bodyPr/>
        <a:lstStyle/>
        <a:p>
          <a:endParaRPr lang="en-US"/>
        </a:p>
      </dgm:t>
    </dgm:pt>
    <dgm:pt modelId="{EE099357-F5C0-6746-B9BA-312BC4B61EEE}" type="pres">
      <dgm:prSet presAssocID="{F0EA2717-AAD4-FD48-AE64-8E09383D7C05}" presName="hierChild1" presStyleCnt="0">
        <dgm:presLayoutVars>
          <dgm:orgChart val="1"/>
          <dgm:chPref val="1"/>
          <dgm:dir/>
          <dgm:animOne val="branch"/>
          <dgm:animLvl val="lvl"/>
          <dgm:resizeHandles/>
        </dgm:presLayoutVars>
      </dgm:prSet>
      <dgm:spPr/>
      <dgm:t>
        <a:bodyPr/>
        <a:lstStyle/>
        <a:p>
          <a:endParaRPr lang="en-US"/>
        </a:p>
      </dgm:t>
    </dgm:pt>
    <dgm:pt modelId="{F23EB190-3F8A-794D-89F9-AA2CA9B7EFED}" type="pres">
      <dgm:prSet presAssocID="{F574DA16-1F47-4B43-88A1-71323CCEC380}" presName="hierRoot1" presStyleCnt="0">
        <dgm:presLayoutVars>
          <dgm:hierBranch val="init"/>
        </dgm:presLayoutVars>
      </dgm:prSet>
      <dgm:spPr/>
    </dgm:pt>
    <dgm:pt modelId="{978BD90F-50B9-3B47-AEBD-8555C5BB9DD6}" type="pres">
      <dgm:prSet presAssocID="{F574DA16-1F47-4B43-88A1-71323CCEC380}" presName="rootComposite1" presStyleCnt="0"/>
      <dgm:spPr/>
    </dgm:pt>
    <dgm:pt modelId="{E5B84787-CF6C-2B47-9511-9C77F2C7B68B}" type="pres">
      <dgm:prSet presAssocID="{F574DA16-1F47-4B43-88A1-71323CCEC380}" presName="rootText1" presStyleLbl="node0" presStyleIdx="0" presStyleCnt="1">
        <dgm:presLayoutVars>
          <dgm:chPref val="3"/>
        </dgm:presLayoutVars>
      </dgm:prSet>
      <dgm:spPr/>
      <dgm:t>
        <a:bodyPr/>
        <a:lstStyle/>
        <a:p>
          <a:endParaRPr lang="en-US"/>
        </a:p>
      </dgm:t>
    </dgm:pt>
    <dgm:pt modelId="{742DD916-F9CE-F04A-978C-97DBD3FDF374}" type="pres">
      <dgm:prSet presAssocID="{F574DA16-1F47-4B43-88A1-71323CCEC380}" presName="rootConnector1" presStyleLbl="node1" presStyleIdx="0" presStyleCnt="0"/>
      <dgm:spPr/>
      <dgm:t>
        <a:bodyPr/>
        <a:lstStyle/>
        <a:p>
          <a:endParaRPr lang="en-US"/>
        </a:p>
      </dgm:t>
    </dgm:pt>
    <dgm:pt modelId="{D13C6761-4B46-414B-91EA-A0F2098163E5}" type="pres">
      <dgm:prSet presAssocID="{F574DA16-1F47-4B43-88A1-71323CCEC380}" presName="hierChild2" presStyleCnt="0"/>
      <dgm:spPr/>
    </dgm:pt>
    <dgm:pt modelId="{89470934-6994-504A-9E37-0CD00208C405}" type="pres">
      <dgm:prSet presAssocID="{2AFC6C50-D02F-0342-9761-4DADEB1CACA3}" presName="Name37" presStyleLbl="parChTrans1D2" presStyleIdx="0" presStyleCnt="3"/>
      <dgm:spPr/>
      <dgm:t>
        <a:bodyPr/>
        <a:lstStyle/>
        <a:p>
          <a:endParaRPr lang="en-US"/>
        </a:p>
      </dgm:t>
    </dgm:pt>
    <dgm:pt modelId="{7B5659DD-9F87-EB47-8744-7844EBC47B6A}" type="pres">
      <dgm:prSet presAssocID="{5DDF6103-55F5-354A-A28D-71E1D042BA3A}" presName="hierRoot2" presStyleCnt="0">
        <dgm:presLayoutVars>
          <dgm:hierBranch val="init"/>
        </dgm:presLayoutVars>
      </dgm:prSet>
      <dgm:spPr/>
    </dgm:pt>
    <dgm:pt modelId="{FBF08213-921E-B444-B2A8-DF38BFA9E23D}" type="pres">
      <dgm:prSet presAssocID="{5DDF6103-55F5-354A-A28D-71E1D042BA3A}" presName="rootComposite" presStyleCnt="0"/>
      <dgm:spPr/>
    </dgm:pt>
    <dgm:pt modelId="{47AFE5AE-2947-3D4B-93E5-8A616E15E0AA}" type="pres">
      <dgm:prSet presAssocID="{5DDF6103-55F5-354A-A28D-71E1D042BA3A}" presName="rootText" presStyleLbl="node2" presStyleIdx="0" presStyleCnt="3">
        <dgm:presLayoutVars>
          <dgm:chPref val="3"/>
        </dgm:presLayoutVars>
      </dgm:prSet>
      <dgm:spPr/>
      <dgm:t>
        <a:bodyPr/>
        <a:lstStyle/>
        <a:p>
          <a:endParaRPr lang="en-US"/>
        </a:p>
      </dgm:t>
    </dgm:pt>
    <dgm:pt modelId="{799F104E-121C-024A-A826-570193DE5207}" type="pres">
      <dgm:prSet presAssocID="{5DDF6103-55F5-354A-A28D-71E1D042BA3A}" presName="rootConnector" presStyleLbl="node2" presStyleIdx="0" presStyleCnt="3"/>
      <dgm:spPr/>
      <dgm:t>
        <a:bodyPr/>
        <a:lstStyle/>
        <a:p>
          <a:endParaRPr lang="en-US"/>
        </a:p>
      </dgm:t>
    </dgm:pt>
    <dgm:pt modelId="{44CBE6DE-A0B1-9646-ADF4-55F6CAC28989}" type="pres">
      <dgm:prSet presAssocID="{5DDF6103-55F5-354A-A28D-71E1D042BA3A}" presName="hierChild4" presStyleCnt="0"/>
      <dgm:spPr/>
    </dgm:pt>
    <dgm:pt modelId="{4E197C42-81D2-EF4F-874E-FD2C6BF0E61B}" type="pres">
      <dgm:prSet presAssocID="{5DDF6103-55F5-354A-A28D-71E1D042BA3A}" presName="hierChild5" presStyleCnt="0"/>
      <dgm:spPr/>
    </dgm:pt>
    <dgm:pt modelId="{108FAABA-8EAA-8944-9EA9-17F4E99B791C}" type="pres">
      <dgm:prSet presAssocID="{4C45B0A8-C410-194A-8590-10DD5169CE63}" presName="Name37" presStyleLbl="parChTrans1D2" presStyleIdx="1" presStyleCnt="3"/>
      <dgm:spPr/>
      <dgm:t>
        <a:bodyPr/>
        <a:lstStyle/>
        <a:p>
          <a:endParaRPr lang="en-US"/>
        </a:p>
      </dgm:t>
    </dgm:pt>
    <dgm:pt modelId="{9733F026-03DB-B245-A0C7-D53E8B6FA690}" type="pres">
      <dgm:prSet presAssocID="{194B4DE6-39CB-9142-892B-A896F8F71100}" presName="hierRoot2" presStyleCnt="0">
        <dgm:presLayoutVars>
          <dgm:hierBranch val="init"/>
        </dgm:presLayoutVars>
      </dgm:prSet>
      <dgm:spPr/>
    </dgm:pt>
    <dgm:pt modelId="{BA2E89FE-EA7B-334A-AD34-5C17EE4B0E82}" type="pres">
      <dgm:prSet presAssocID="{194B4DE6-39CB-9142-892B-A896F8F71100}" presName="rootComposite" presStyleCnt="0"/>
      <dgm:spPr/>
    </dgm:pt>
    <dgm:pt modelId="{670E073B-60E7-7346-96AF-8068B6403D63}" type="pres">
      <dgm:prSet presAssocID="{194B4DE6-39CB-9142-892B-A896F8F71100}" presName="rootText" presStyleLbl="node2" presStyleIdx="1" presStyleCnt="3">
        <dgm:presLayoutVars>
          <dgm:chPref val="3"/>
        </dgm:presLayoutVars>
      </dgm:prSet>
      <dgm:spPr/>
      <dgm:t>
        <a:bodyPr/>
        <a:lstStyle/>
        <a:p>
          <a:endParaRPr lang="en-US"/>
        </a:p>
      </dgm:t>
    </dgm:pt>
    <dgm:pt modelId="{17D4DC17-EAB5-F947-B7AA-3D2EFFBA095A}" type="pres">
      <dgm:prSet presAssocID="{194B4DE6-39CB-9142-892B-A896F8F71100}" presName="rootConnector" presStyleLbl="node2" presStyleIdx="1" presStyleCnt="3"/>
      <dgm:spPr/>
      <dgm:t>
        <a:bodyPr/>
        <a:lstStyle/>
        <a:p>
          <a:endParaRPr lang="en-US"/>
        </a:p>
      </dgm:t>
    </dgm:pt>
    <dgm:pt modelId="{D98BB38B-5978-2F44-8F84-CC39E15F32A0}" type="pres">
      <dgm:prSet presAssocID="{194B4DE6-39CB-9142-892B-A896F8F71100}" presName="hierChild4" presStyleCnt="0"/>
      <dgm:spPr/>
    </dgm:pt>
    <dgm:pt modelId="{CA97FE05-DCDE-6D47-9879-55E06126D575}" type="pres">
      <dgm:prSet presAssocID="{194B4DE6-39CB-9142-892B-A896F8F71100}" presName="hierChild5" presStyleCnt="0"/>
      <dgm:spPr/>
    </dgm:pt>
    <dgm:pt modelId="{529A39ED-6279-42B5-8BA9-A7EE41457C8D}" type="pres">
      <dgm:prSet presAssocID="{5AE4B5DC-F7A3-43FC-81DF-A098145AE36B}" presName="Name37" presStyleLbl="parChTrans1D2" presStyleIdx="2" presStyleCnt="3"/>
      <dgm:spPr/>
      <dgm:t>
        <a:bodyPr/>
        <a:lstStyle/>
        <a:p>
          <a:endParaRPr lang="en-US"/>
        </a:p>
      </dgm:t>
    </dgm:pt>
    <dgm:pt modelId="{9049FF93-37CE-4353-ABC9-5D2CFFAEDD48}" type="pres">
      <dgm:prSet presAssocID="{6EE03ACD-FD56-48BE-98CC-BDFE78C1EF17}" presName="hierRoot2" presStyleCnt="0">
        <dgm:presLayoutVars>
          <dgm:hierBranch val="init"/>
        </dgm:presLayoutVars>
      </dgm:prSet>
      <dgm:spPr/>
    </dgm:pt>
    <dgm:pt modelId="{AB34F439-B173-449B-996D-2D98D84BD9E1}" type="pres">
      <dgm:prSet presAssocID="{6EE03ACD-FD56-48BE-98CC-BDFE78C1EF17}" presName="rootComposite" presStyleCnt="0"/>
      <dgm:spPr/>
    </dgm:pt>
    <dgm:pt modelId="{71617D24-5073-4D6E-88CA-26653C59F306}" type="pres">
      <dgm:prSet presAssocID="{6EE03ACD-FD56-48BE-98CC-BDFE78C1EF17}" presName="rootText" presStyleLbl="node2" presStyleIdx="2" presStyleCnt="3">
        <dgm:presLayoutVars>
          <dgm:chPref val="3"/>
        </dgm:presLayoutVars>
      </dgm:prSet>
      <dgm:spPr/>
      <dgm:t>
        <a:bodyPr/>
        <a:lstStyle/>
        <a:p>
          <a:endParaRPr lang="en-US"/>
        </a:p>
      </dgm:t>
    </dgm:pt>
    <dgm:pt modelId="{7FBC7B1F-F6E0-48C5-8CA2-B52C07EA2C25}" type="pres">
      <dgm:prSet presAssocID="{6EE03ACD-FD56-48BE-98CC-BDFE78C1EF17}" presName="rootConnector" presStyleLbl="node2" presStyleIdx="2" presStyleCnt="3"/>
      <dgm:spPr/>
      <dgm:t>
        <a:bodyPr/>
        <a:lstStyle/>
        <a:p>
          <a:endParaRPr lang="en-US"/>
        </a:p>
      </dgm:t>
    </dgm:pt>
    <dgm:pt modelId="{6BFB3DE4-9E85-40C7-9910-3736025B5D79}" type="pres">
      <dgm:prSet presAssocID="{6EE03ACD-FD56-48BE-98CC-BDFE78C1EF17}" presName="hierChild4" presStyleCnt="0"/>
      <dgm:spPr/>
    </dgm:pt>
    <dgm:pt modelId="{4CCB41DE-7299-4F42-A9DE-0F259BFF57CE}" type="pres">
      <dgm:prSet presAssocID="{E74ED2D7-F6C6-4FB5-9A30-9D330DCE3329}" presName="Name37" presStyleLbl="parChTrans1D3" presStyleIdx="0" presStyleCnt="3"/>
      <dgm:spPr/>
      <dgm:t>
        <a:bodyPr/>
        <a:lstStyle/>
        <a:p>
          <a:endParaRPr lang="en-US"/>
        </a:p>
      </dgm:t>
    </dgm:pt>
    <dgm:pt modelId="{0445832C-7029-47F2-920B-61FF06DA92DC}" type="pres">
      <dgm:prSet presAssocID="{0299985D-8285-41B0-8660-C947088B2071}" presName="hierRoot2" presStyleCnt="0">
        <dgm:presLayoutVars>
          <dgm:hierBranch val="init"/>
        </dgm:presLayoutVars>
      </dgm:prSet>
      <dgm:spPr/>
    </dgm:pt>
    <dgm:pt modelId="{C2447B5D-5760-4B88-8B10-AD63FA65A51D}" type="pres">
      <dgm:prSet presAssocID="{0299985D-8285-41B0-8660-C947088B2071}" presName="rootComposite" presStyleCnt="0"/>
      <dgm:spPr/>
    </dgm:pt>
    <dgm:pt modelId="{DC6700DA-10E0-4F61-B9EB-E2EBC198D655}" type="pres">
      <dgm:prSet presAssocID="{0299985D-8285-41B0-8660-C947088B2071}" presName="rootText" presStyleLbl="node3" presStyleIdx="0" presStyleCnt="3">
        <dgm:presLayoutVars>
          <dgm:chPref val="3"/>
        </dgm:presLayoutVars>
      </dgm:prSet>
      <dgm:spPr/>
      <dgm:t>
        <a:bodyPr/>
        <a:lstStyle/>
        <a:p>
          <a:endParaRPr lang="en-US"/>
        </a:p>
      </dgm:t>
    </dgm:pt>
    <dgm:pt modelId="{3A9E3712-02F2-4184-80A7-4518E50B2717}" type="pres">
      <dgm:prSet presAssocID="{0299985D-8285-41B0-8660-C947088B2071}" presName="rootConnector" presStyleLbl="node3" presStyleIdx="0" presStyleCnt="3"/>
      <dgm:spPr/>
      <dgm:t>
        <a:bodyPr/>
        <a:lstStyle/>
        <a:p>
          <a:endParaRPr lang="en-US"/>
        </a:p>
      </dgm:t>
    </dgm:pt>
    <dgm:pt modelId="{1CCAF086-81DC-407E-82A6-3CBCCE2F877D}" type="pres">
      <dgm:prSet presAssocID="{0299985D-8285-41B0-8660-C947088B2071}" presName="hierChild4" presStyleCnt="0"/>
      <dgm:spPr/>
    </dgm:pt>
    <dgm:pt modelId="{785DB1FB-2A6F-405E-8EBB-1B3B45D1A92C}" type="pres">
      <dgm:prSet presAssocID="{0299985D-8285-41B0-8660-C947088B2071}" presName="hierChild5" presStyleCnt="0"/>
      <dgm:spPr/>
    </dgm:pt>
    <dgm:pt modelId="{4ECD25F3-C1CF-44D0-86D7-4FB8A31584FB}" type="pres">
      <dgm:prSet presAssocID="{C199B5D4-A795-48CA-9D36-DA3A2D168AF9}" presName="Name37" presStyleLbl="parChTrans1D3" presStyleIdx="1" presStyleCnt="3"/>
      <dgm:spPr/>
      <dgm:t>
        <a:bodyPr/>
        <a:lstStyle/>
        <a:p>
          <a:endParaRPr lang="en-US"/>
        </a:p>
      </dgm:t>
    </dgm:pt>
    <dgm:pt modelId="{1479AE35-CCAF-4AD5-9536-34A31849E5B7}" type="pres">
      <dgm:prSet presAssocID="{6949472C-BC58-4C3A-A9F6-68A2742756C6}" presName="hierRoot2" presStyleCnt="0">
        <dgm:presLayoutVars>
          <dgm:hierBranch val="init"/>
        </dgm:presLayoutVars>
      </dgm:prSet>
      <dgm:spPr/>
    </dgm:pt>
    <dgm:pt modelId="{36B49BAE-33D9-47EB-860A-9B192BFB004D}" type="pres">
      <dgm:prSet presAssocID="{6949472C-BC58-4C3A-A9F6-68A2742756C6}" presName="rootComposite" presStyleCnt="0"/>
      <dgm:spPr/>
    </dgm:pt>
    <dgm:pt modelId="{3A8C2CF3-7732-4228-93FB-17EAD0A75F89}" type="pres">
      <dgm:prSet presAssocID="{6949472C-BC58-4C3A-A9F6-68A2742756C6}" presName="rootText" presStyleLbl="node3" presStyleIdx="1" presStyleCnt="3">
        <dgm:presLayoutVars>
          <dgm:chPref val="3"/>
        </dgm:presLayoutVars>
      </dgm:prSet>
      <dgm:spPr/>
      <dgm:t>
        <a:bodyPr/>
        <a:lstStyle/>
        <a:p>
          <a:endParaRPr lang="en-US"/>
        </a:p>
      </dgm:t>
    </dgm:pt>
    <dgm:pt modelId="{30A1624B-3863-406C-842E-8AC71E6786C4}" type="pres">
      <dgm:prSet presAssocID="{6949472C-BC58-4C3A-A9F6-68A2742756C6}" presName="rootConnector" presStyleLbl="node3" presStyleIdx="1" presStyleCnt="3"/>
      <dgm:spPr/>
      <dgm:t>
        <a:bodyPr/>
        <a:lstStyle/>
        <a:p>
          <a:endParaRPr lang="en-US"/>
        </a:p>
      </dgm:t>
    </dgm:pt>
    <dgm:pt modelId="{03551688-DA0E-4C52-93AE-DACBECD11976}" type="pres">
      <dgm:prSet presAssocID="{6949472C-BC58-4C3A-A9F6-68A2742756C6}" presName="hierChild4" presStyleCnt="0"/>
      <dgm:spPr/>
    </dgm:pt>
    <dgm:pt modelId="{4AAA93F6-C75E-432F-9EBC-5DDF4EBC0BAA}" type="pres">
      <dgm:prSet presAssocID="{6949472C-BC58-4C3A-A9F6-68A2742756C6}" presName="hierChild5" presStyleCnt="0"/>
      <dgm:spPr/>
    </dgm:pt>
    <dgm:pt modelId="{B5003920-F1A3-4510-A051-527C0093637A}" type="pres">
      <dgm:prSet presAssocID="{BD965687-0FC1-463C-BC36-EDF58F45B693}" presName="Name37" presStyleLbl="parChTrans1D3" presStyleIdx="2" presStyleCnt="3"/>
      <dgm:spPr/>
      <dgm:t>
        <a:bodyPr/>
        <a:lstStyle/>
        <a:p>
          <a:endParaRPr lang="en-US"/>
        </a:p>
      </dgm:t>
    </dgm:pt>
    <dgm:pt modelId="{82159ADC-A7C1-4457-A859-AFB5BE23026B}" type="pres">
      <dgm:prSet presAssocID="{BAA02BF2-D950-45C4-B240-F30701927E42}" presName="hierRoot2" presStyleCnt="0">
        <dgm:presLayoutVars>
          <dgm:hierBranch val="init"/>
        </dgm:presLayoutVars>
      </dgm:prSet>
      <dgm:spPr/>
    </dgm:pt>
    <dgm:pt modelId="{B089CDE1-3D61-4D21-AB55-4342B0448084}" type="pres">
      <dgm:prSet presAssocID="{BAA02BF2-D950-45C4-B240-F30701927E42}" presName="rootComposite" presStyleCnt="0"/>
      <dgm:spPr/>
    </dgm:pt>
    <dgm:pt modelId="{BEED57E6-EB33-4E97-9A64-62F3950EEB3C}" type="pres">
      <dgm:prSet presAssocID="{BAA02BF2-D950-45C4-B240-F30701927E42}" presName="rootText" presStyleLbl="node3" presStyleIdx="2" presStyleCnt="3">
        <dgm:presLayoutVars>
          <dgm:chPref val="3"/>
        </dgm:presLayoutVars>
      </dgm:prSet>
      <dgm:spPr/>
      <dgm:t>
        <a:bodyPr/>
        <a:lstStyle/>
        <a:p>
          <a:endParaRPr lang="en-US"/>
        </a:p>
      </dgm:t>
    </dgm:pt>
    <dgm:pt modelId="{D3F44138-51EC-46C1-AEAB-323EE550B91A}" type="pres">
      <dgm:prSet presAssocID="{BAA02BF2-D950-45C4-B240-F30701927E42}" presName="rootConnector" presStyleLbl="node3" presStyleIdx="2" presStyleCnt="3"/>
      <dgm:spPr/>
      <dgm:t>
        <a:bodyPr/>
        <a:lstStyle/>
        <a:p>
          <a:endParaRPr lang="en-US"/>
        </a:p>
      </dgm:t>
    </dgm:pt>
    <dgm:pt modelId="{10D58A33-DC4B-4FCE-9628-5269DF269BFD}" type="pres">
      <dgm:prSet presAssocID="{BAA02BF2-D950-45C4-B240-F30701927E42}" presName="hierChild4" presStyleCnt="0"/>
      <dgm:spPr/>
    </dgm:pt>
    <dgm:pt modelId="{4329E7D3-CCAF-48CB-AAAE-64A4BB4728EF}" type="pres">
      <dgm:prSet presAssocID="{956AF280-2889-48B5-9F78-EC4C20446C31}" presName="Name37" presStyleLbl="parChTrans1D4" presStyleIdx="0" presStyleCnt="2"/>
      <dgm:spPr/>
      <dgm:t>
        <a:bodyPr/>
        <a:lstStyle/>
        <a:p>
          <a:endParaRPr lang="en-US"/>
        </a:p>
      </dgm:t>
    </dgm:pt>
    <dgm:pt modelId="{3F301296-7669-40BE-846F-6C8CDB2881D2}" type="pres">
      <dgm:prSet presAssocID="{DC093270-F3A8-42E2-AE36-658F2AF95249}" presName="hierRoot2" presStyleCnt="0">
        <dgm:presLayoutVars>
          <dgm:hierBranch val="init"/>
        </dgm:presLayoutVars>
      </dgm:prSet>
      <dgm:spPr/>
    </dgm:pt>
    <dgm:pt modelId="{7969F869-C08C-463B-B1B8-7955ADF976D2}" type="pres">
      <dgm:prSet presAssocID="{DC093270-F3A8-42E2-AE36-658F2AF95249}" presName="rootComposite" presStyleCnt="0"/>
      <dgm:spPr/>
    </dgm:pt>
    <dgm:pt modelId="{41000D97-82EF-46E8-82C8-CF7397D34401}" type="pres">
      <dgm:prSet presAssocID="{DC093270-F3A8-42E2-AE36-658F2AF95249}" presName="rootText" presStyleLbl="node4" presStyleIdx="0" presStyleCnt="2">
        <dgm:presLayoutVars>
          <dgm:chPref val="3"/>
        </dgm:presLayoutVars>
      </dgm:prSet>
      <dgm:spPr/>
      <dgm:t>
        <a:bodyPr/>
        <a:lstStyle/>
        <a:p>
          <a:endParaRPr lang="en-US"/>
        </a:p>
      </dgm:t>
    </dgm:pt>
    <dgm:pt modelId="{48ABD35D-D5F6-48B3-8D05-E299EC352AD2}" type="pres">
      <dgm:prSet presAssocID="{DC093270-F3A8-42E2-AE36-658F2AF95249}" presName="rootConnector" presStyleLbl="node4" presStyleIdx="0" presStyleCnt="2"/>
      <dgm:spPr/>
      <dgm:t>
        <a:bodyPr/>
        <a:lstStyle/>
        <a:p>
          <a:endParaRPr lang="en-US"/>
        </a:p>
      </dgm:t>
    </dgm:pt>
    <dgm:pt modelId="{052A6A16-86B3-4741-88F2-EB1F11FBC195}" type="pres">
      <dgm:prSet presAssocID="{DC093270-F3A8-42E2-AE36-658F2AF95249}" presName="hierChild4" presStyleCnt="0"/>
      <dgm:spPr/>
    </dgm:pt>
    <dgm:pt modelId="{D366E681-4A3F-435F-96D9-09E9DCCDF8AA}" type="pres">
      <dgm:prSet presAssocID="{DC093270-F3A8-42E2-AE36-658F2AF95249}" presName="hierChild5" presStyleCnt="0"/>
      <dgm:spPr/>
    </dgm:pt>
    <dgm:pt modelId="{A0952472-D666-4DF0-A0D4-2A8FD8EFAEB5}" type="pres">
      <dgm:prSet presAssocID="{C3A2B36E-05EA-4153-8BCD-D591C22A3EAB}" presName="Name37" presStyleLbl="parChTrans1D4" presStyleIdx="1" presStyleCnt="2"/>
      <dgm:spPr/>
      <dgm:t>
        <a:bodyPr/>
        <a:lstStyle/>
        <a:p>
          <a:endParaRPr lang="en-US"/>
        </a:p>
      </dgm:t>
    </dgm:pt>
    <dgm:pt modelId="{C26D888A-F15F-49ED-BCDE-C4101D38D613}" type="pres">
      <dgm:prSet presAssocID="{B8F373C1-E72F-4E35-B926-FA32BDAE0EC9}" presName="hierRoot2" presStyleCnt="0">
        <dgm:presLayoutVars>
          <dgm:hierBranch val="init"/>
        </dgm:presLayoutVars>
      </dgm:prSet>
      <dgm:spPr/>
    </dgm:pt>
    <dgm:pt modelId="{60EACAC5-C3D1-4494-A715-081049F04AB2}" type="pres">
      <dgm:prSet presAssocID="{B8F373C1-E72F-4E35-B926-FA32BDAE0EC9}" presName="rootComposite" presStyleCnt="0"/>
      <dgm:spPr/>
    </dgm:pt>
    <dgm:pt modelId="{12909E07-C677-4E70-B887-4065E51315EA}" type="pres">
      <dgm:prSet presAssocID="{B8F373C1-E72F-4E35-B926-FA32BDAE0EC9}" presName="rootText" presStyleLbl="node4" presStyleIdx="1" presStyleCnt="2">
        <dgm:presLayoutVars>
          <dgm:chPref val="3"/>
        </dgm:presLayoutVars>
      </dgm:prSet>
      <dgm:spPr/>
      <dgm:t>
        <a:bodyPr/>
        <a:lstStyle/>
        <a:p>
          <a:endParaRPr lang="en-US"/>
        </a:p>
      </dgm:t>
    </dgm:pt>
    <dgm:pt modelId="{3DB59693-9788-467D-8C6C-6B13F5376712}" type="pres">
      <dgm:prSet presAssocID="{B8F373C1-E72F-4E35-B926-FA32BDAE0EC9}" presName="rootConnector" presStyleLbl="node4" presStyleIdx="1" presStyleCnt="2"/>
      <dgm:spPr/>
      <dgm:t>
        <a:bodyPr/>
        <a:lstStyle/>
        <a:p>
          <a:endParaRPr lang="en-US"/>
        </a:p>
      </dgm:t>
    </dgm:pt>
    <dgm:pt modelId="{84EFABB0-82CD-427A-9490-2466E28EA825}" type="pres">
      <dgm:prSet presAssocID="{B8F373C1-E72F-4E35-B926-FA32BDAE0EC9}" presName="hierChild4" presStyleCnt="0"/>
      <dgm:spPr/>
    </dgm:pt>
    <dgm:pt modelId="{1DCBAF96-524C-460F-8EFC-33055951AA7D}" type="pres">
      <dgm:prSet presAssocID="{B8F373C1-E72F-4E35-B926-FA32BDAE0EC9}" presName="hierChild5" presStyleCnt="0"/>
      <dgm:spPr/>
    </dgm:pt>
    <dgm:pt modelId="{846DB2F6-9B4F-4D9B-88C0-353304D6066C}" type="pres">
      <dgm:prSet presAssocID="{BAA02BF2-D950-45C4-B240-F30701927E42}" presName="hierChild5" presStyleCnt="0"/>
      <dgm:spPr/>
    </dgm:pt>
    <dgm:pt modelId="{6B18AF31-38FC-4BC6-A31C-CB20C74EE6CD}" type="pres">
      <dgm:prSet presAssocID="{6EE03ACD-FD56-48BE-98CC-BDFE78C1EF17}" presName="hierChild5" presStyleCnt="0"/>
      <dgm:spPr/>
    </dgm:pt>
    <dgm:pt modelId="{57375A23-6213-5B49-875E-EF0875EC0B28}" type="pres">
      <dgm:prSet presAssocID="{F574DA16-1F47-4B43-88A1-71323CCEC380}" presName="hierChild3" presStyleCnt="0"/>
      <dgm:spPr/>
    </dgm:pt>
  </dgm:ptLst>
  <dgm:cxnLst>
    <dgm:cxn modelId="{8BAEDBF8-AAA2-498B-B5BF-6980FBAE0B18}" type="presOf" srcId="{194B4DE6-39CB-9142-892B-A896F8F71100}" destId="{17D4DC17-EAB5-F947-B7AA-3D2EFFBA095A}" srcOrd="1" destOrd="0" presId="urn:microsoft.com/office/officeart/2005/8/layout/orgChart1"/>
    <dgm:cxn modelId="{B2307C5C-4459-4C15-850D-D15A8C651A8B}" type="presOf" srcId="{F574DA16-1F47-4B43-88A1-71323CCEC380}" destId="{E5B84787-CF6C-2B47-9511-9C77F2C7B68B}" srcOrd="0" destOrd="0" presId="urn:microsoft.com/office/officeart/2005/8/layout/orgChart1"/>
    <dgm:cxn modelId="{2F7012F4-0A2D-43CA-A1F8-BABAA569B247}" type="presOf" srcId="{5DDF6103-55F5-354A-A28D-71E1D042BA3A}" destId="{799F104E-121C-024A-A826-570193DE5207}" srcOrd="1" destOrd="0" presId="urn:microsoft.com/office/officeart/2005/8/layout/orgChart1"/>
    <dgm:cxn modelId="{FEE92CE9-6E54-490F-B531-8810FFA41A3D}" type="presOf" srcId="{DC093270-F3A8-42E2-AE36-658F2AF95249}" destId="{48ABD35D-D5F6-48B3-8D05-E299EC352AD2}" srcOrd="1" destOrd="0" presId="urn:microsoft.com/office/officeart/2005/8/layout/orgChart1"/>
    <dgm:cxn modelId="{0F6147D2-8AC8-4FE8-9AB7-B7F577AA0FC9}" type="presOf" srcId="{C199B5D4-A795-48CA-9D36-DA3A2D168AF9}" destId="{4ECD25F3-C1CF-44D0-86D7-4FB8A31584FB}" srcOrd="0" destOrd="0" presId="urn:microsoft.com/office/officeart/2005/8/layout/orgChart1"/>
    <dgm:cxn modelId="{30FED3E6-030D-4FAC-A4F7-C7E76E21F860}" srcId="{6EE03ACD-FD56-48BE-98CC-BDFE78C1EF17}" destId="{BAA02BF2-D950-45C4-B240-F30701927E42}" srcOrd="2" destOrd="0" parTransId="{BD965687-0FC1-463C-BC36-EDF58F45B693}" sibTransId="{DF7C3644-79EF-4241-84FD-7AE642FD715C}"/>
    <dgm:cxn modelId="{1B8FD4FB-60A7-4558-8AB4-63B4E3666724}" type="presOf" srcId="{BAA02BF2-D950-45C4-B240-F30701927E42}" destId="{D3F44138-51EC-46C1-AEAB-323EE550B91A}" srcOrd="1" destOrd="0" presId="urn:microsoft.com/office/officeart/2005/8/layout/orgChart1"/>
    <dgm:cxn modelId="{8A0F37A5-ABD4-4D41-B9D9-C56F0D5646A8}" type="presOf" srcId="{0299985D-8285-41B0-8660-C947088B2071}" destId="{3A9E3712-02F2-4184-80A7-4518E50B2717}" srcOrd="1" destOrd="0" presId="urn:microsoft.com/office/officeart/2005/8/layout/orgChart1"/>
    <dgm:cxn modelId="{B14E801C-AA99-41D2-9E93-995A592F112B}" type="presOf" srcId="{2AFC6C50-D02F-0342-9761-4DADEB1CACA3}" destId="{89470934-6994-504A-9E37-0CD00208C405}" srcOrd="0" destOrd="0" presId="urn:microsoft.com/office/officeart/2005/8/layout/orgChart1"/>
    <dgm:cxn modelId="{6074D6FC-E042-40D9-8921-4836D32EF0AF}" type="presOf" srcId="{F0EA2717-AAD4-FD48-AE64-8E09383D7C05}" destId="{EE099357-F5C0-6746-B9BA-312BC4B61EEE}" srcOrd="0" destOrd="0" presId="urn:microsoft.com/office/officeart/2005/8/layout/orgChart1"/>
    <dgm:cxn modelId="{7D254B96-4389-8548-B06F-DC1266B1F8AD}" srcId="{F0EA2717-AAD4-FD48-AE64-8E09383D7C05}" destId="{F574DA16-1F47-4B43-88A1-71323CCEC380}" srcOrd="0" destOrd="0" parTransId="{1DD91BB8-202B-764B-9DFF-9366B7549FD2}" sibTransId="{370BC367-A6FB-F849-983C-47C4BB68E122}"/>
    <dgm:cxn modelId="{F03EDDB2-F1A7-3345-B6CA-699FEF55834B}" srcId="{F574DA16-1F47-4B43-88A1-71323CCEC380}" destId="{5DDF6103-55F5-354A-A28D-71E1D042BA3A}" srcOrd="0" destOrd="0" parTransId="{2AFC6C50-D02F-0342-9761-4DADEB1CACA3}" sibTransId="{A50E6506-C3E7-DC4E-9BE8-559BE6244DEA}"/>
    <dgm:cxn modelId="{5F8C76C2-2759-4C71-A8D8-2180EE94A25D}" type="presOf" srcId="{B8F373C1-E72F-4E35-B926-FA32BDAE0EC9}" destId="{12909E07-C677-4E70-B887-4065E51315EA}" srcOrd="0" destOrd="0" presId="urn:microsoft.com/office/officeart/2005/8/layout/orgChart1"/>
    <dgm:cxn modelId="{65FF3CF1-CA0E-4769-B1A9-4D3E367CF26C}" type="presOf" srcId="{E74ED2D7-F6C6-4FB5-9A30-9D330DCE3329}" destId="{4CCB41DE-7299-4F42-A9DE-0F259BFF57CE}" srcOrd="0" destOrd="0" presId="urn:microsoft.com/office/officeart/2005/8/layout/orgChart1"/>
    <dgm:cxn modelId="{01A2BB4E-8952-4871-B99E-A7A0E0E8AE98}" srcId="{F574DA16-1F47-4B43-88A1-71323CCEC380}" destId="{6EE03ACD-FD56-48BE-98CC-BDFE78C1EF17}" srcOrd="2" destOrd="0" parTransId="{5AE4B5DC-F7A3-43FC-81DF-A098145AE36B}" sibTransId="{C3825992-1D2C-4C3C-8ABF-86C10439D120}"/>
    <dgm:cxn modelId="{077B7EE7-8D46-40C1-AE83-8CECAE8B219D}" type="presOf" srcId="{F574DA16-1F47-4B43-88A1-71323CCEC380}" destId="{742DD916-F9CE-F04A-978C-97DBD3FDF374}" srcOrd="1" destOrd="0" presId="urn:microsoft.com/office/officeart/2005/8/layout/orgChart1"/>
    <dgm:cxn modelId="{8A523F6A-2170-B54F-B861-D99D579A99FE}" srcId="{F574DA16-1F47-4B43-88A1-71323CCEC380}" destId="{194B4DE6-39CB-9142-892B-A896F8F71100}" srcOrd="1" destOrd="0" parTransId="{4C45B0A8-C410-194A-8590-10DD5169CE63}" sibTransId="{E3B76AAB-EF7F-2F49-8578-5123FF385FED}"/>
    <dgm:cxn modelId="{3194849F-19BE-4BC4-8BF8-C1646CA12736}" type="presOf" srcId="{6949472C-BC58-4C3A-A9F6-68A2742756C6}" destId="{3A8C2CF3-7732-4228-93FB-17EAD0A75F89}" srcOrd="0" destOrd="0" presId="urn:microsoft.com/office/officeart/2005/8/layout/orgChart1"/>
    <dgm:cxn modelId="{D819919F-0B1B-4E32-811B-09CF97BC9447}" type="presOf" srcId="{6EE03ACD-FD56-48BE-98CC-BDFE78C1EF17}" destId="{7FBC7B1F-F6E0-48C5-8CA2-B52C07EA2C25}" srcOrd="1" destOrd="0" presId="urn:microsoft.com/office/officeart/2005/8/layout/orgChart1"/>
    <dgm:cxn modelId="{D2B7D613-6632-402E-A54C-FF842510C216}" type="presOf" srcId="{6949472C-BC58-4C3A-A9F6-68A2742756C6}" destId="{30A1624B-3863-406C-842E-8AC71E6786C4}" srcOrd="1" destOrd="0" presId="urn:microsoft.com/office/officeart/2005/8/layout/orgChart1"/>
    <dgm:cxn modelId="{34A189DF-DD18-467F-BA4D-745D48E9627F}" type="presOf" srcId="{B8F373C1-E72F-4E35-B926-FA32BDAE0EC9}" destId="{3DB59693-9788-467D-8C6C-6B13F5376712}" srcOrd="1" destOrd="0" presId="urn:microsoft.com/office/officeart/2005/8/layout/orgChart1"/>
    <dgm:cxn modelId="{1B17758E-E758-4D79-BB11-856177E730C6}" type="presOf" srcId="{5DDF6103-55F5-354A-A28D-71E1D042BA3A}" destId="{47AFE5AE-2947-3D4B-93E5-8A616E15E0AA}" srcOrd="0" destOrd="0" presId="urn:microsoft.com/office/officeart/2005/8/layout/orgChart1"/>
    <dgm:cxn modelId="{83DB28AE-70D9-4EA3-89B2-1C5BFA444DF3}" type="presOf" srcId="{5AE4B5DC-F7A3-43FC-81DF-A098145AE36B}" destId="{529A39ED-6279-42B5-8BA9-A7EE41457C8D}" srcOrd="0" destOrd="0" presId="urn:microsoft.com/office/officeart/2005/8/layout/orgChart1"/>
    <dgm:cxn modelId="{B84DF100-C7A2-4BFF-A76B-BC3532DC1B7B}" type="presOf" srcId="{194B4DE6-39CB-9142-892B-A896F8F71100}" destId="{670E073B-60E7-7346-96AF-8068B6403D63}" srcOrd="0" destOrd="0" presId="urn:microsoft.com/office/officeart/2005/8/layout/orgChart1"/>
    <dgm:cxn modelId="{E802FC96-00B2-49A6-943D-21B647D07E30}" srcId="{BAA02BF2-D950-45C4-B240-F30701927E42}" destId="{B8F373C1-E72F-4E35-B926-FA32BDAE0EC9}" srcOrd="1" destOrd="0" parTransId="{C3A2B36E-05EA-4153-8BCD-D591C22A3EAB}" sibTransId="{8D771B62-26AF-4B05-B1B7-E3462F2B21F1}"/>
    <dgm:cxn modelId="{6F3D8229-9307-4365-B06C-762AC07E26A5}" type="presOf" srcId="{956AF280-2889-48B5-9F78-EC4C20446C31}" destId="{4329E7D3-CCAF-48CB-AAAE-64A4BB4728EF}" srcOrd="0" destOrd="0" presId="urn:microsoft.com/office/officeart/2005/8/layout/orgChart1"/>
    <dgm:cxn modelId="{E32C9E66-777A-4AB0-9DD1-33E0BA296A46}" type="presOf" srcId="{DC093270-F3A8-42E2-AE36-658F2AF95249}" destId="{41000D97-82EF-46E8-82C8-CF7397D34401}" srcOrd="0" destOrd="0" presId="urn:microsoft.com/office/officeart/2005/8/layout/orgChart1"/>
    <dgm:cxn modelId="{5E2BBB51-05DD-440C-B44E-0AD15C7C8465}" type="presOf" srcId="{0299985D-8285-41B0-8660-C947088B2071}" destId="{DC6700DA-10E0-4F61-B9EB-E2EBC198D655}" srcOrd="0" destOrd="0" presId="urn:microsoft.com/office/officeart/2005/8/layout/orgChart1"/>
    <dgm:cxn modelId="{F0E8DB8C-947E-4CE7-8C38-6A829B05A25D}" type="presOf" srcId="{BAA02BF2-D950-45C4-B240-F30701927E42}" destId="{BEED57E6-EB33-4E97-9A64-62F3950EEB3C}" srcOrd="0" destOrd="0" presId="urn:microsoft.com/office/officeart/2005/8/layout/orgChart1"/>
    <dgm:cxn modelId="{BC411AB0-44DF-418F-8994-AA8E741CF912}" srcId="{BAA02BF2-D950-45C4-B240-F30701927E42}" destId="{DC093270-F3A8-42E2-AE36-658F2AF95249}" srcOrd="0" destOrd="0" parTransId="{956AF280-2889-48B5-9F78-EC4C20446C31}" sibTransId="{DDA58DFF-92FB-4560-B934-96A48EFE5A71}"/>
    <dgm:cxn modelId="{8763F426-2E3B-44EA-9DAD-F4E389D22331}" srcId="{6EE03ACD-FD56-48BE-98CC-BDFE78C1EF17}" destId="{0299985D-8285-41B0-8660-C947088B2071}" srcOrd="0" destOrd="0" parTransId="{E74ED2D7-F6C6-4FB5-9A30-9D330DCE3329}" sibTransId="{8F566962-8874-46DF-979D-9253D82D423D}"/>
    <dgm:cxn modelId="{EB2222F5-0A5C-4AB1-A528-F83962B3D34D}" srcId="{6EE03ACD-FD56-48BE-98CC-BDFE78C1EF17}" destId="{6949472C-BC58-4C3A-A9F6-68A2742756C6}" srcOrd="1" destOrd="0" parTransId="{C199B5D4-A795-48CA-9D36-DA3A2D168AF9}" sibTransId="{F6CDBF1E-A319-4431-89EA-EDD64ED03965}"/>
    <dgm:cxn modelId="{552D9177-CE59-4F8C-AF02-8F1508ED08E4}" type="presOf" srcId="{6EE03ACD-FD56-48BE-98CC-BDFE78C1EF17}" destId="{71617D24-5073-4D6E-88CA-26653C59F306}" srcOrd="0" destOrd="0" presId="urn:microsoft.com/office/officeart/2005/8/layout/orgChart1"/>
    <dgm:cxn modelId="{FF650FD9-8A7C-4977-89BE-B44C8EFB1D0B}" type="presOf" srcId="{BD965687-0FC1-463C-BC36-EDF58F45B693}" destId="{B5003920-F1A3-4510-A051-527C0093637A}" srcOrd="0" destOrd="0" presId="urn:microsoft.com/office/officeart/2005/8/layout/orgChart1"/>
    <dgm:cxn modelId="{CE5E08FB-876B-4644-977B-C944694CD332}" type="presOf" srcId="{4C45B0A8-C410-194A-8590-10DD5169CE63}" destId="{108FAABA-8EAA-8944-9EA9-17F4E99B791C}" srcOrd="0" destOrd="0" presId="urn:microsoft.com/office/officeart/2005/8/layout/orgChart1"/>
    <dgm:cxn modelId="{8973C958-23A9-4DF8-A1A4-0A372B35A6A6}" type="presOf" srcId="{C3A2B36E-05EA-4153-8BCD-D591C22A3EAB}" destId="{A0952472-D666-4DF0-A0D4-2A8FD8EFAEB5}" srcOrd="0" destOrd="0" presId="urn:microsoft.com/office/officeart/2005/8/layout/orgChart1"/>
    <dgm:cxn modelId="{76A75D0C-6713-4C70-A14B-EC2420FA8C7E}" type="presParOf" srcId="{EE099357-F5C0-6746-B9BA-312BC4B61EEE}" destId="{F23EB190-3F8A-794D-89F9-AA2CA9B7EFED}" srcOrd="0" destOrd="0" presId="urn:microsoft.com/office/officeart/2005/8/layout/orgChart1"/>
    <dgm:cxn modelId="{ABAEE4FA-2053-4D60-A57D-A02CBAFFBBED}" type="presParOf" srcId="{F23EB190-3F8A-794D-89F9-AA2CA9B7EFED}" destId="{978BD90F-50B9-3B47-AEBD-8555C5BB9DD6}" srcOrd="0" destOrd="0" presId="urn:microsoft.com/office/officeart/2005/8/layout/orgChart1"/>
    <dgm:cxn modelId="{237CA51E-5355-4A1B-BFD9-D24739428947}" type="presParOf" srcId="{978BD90F-50B9-3B47-AEBD-8555C5BB9DD6}" destId="{E5B84787-CF6C-2B47-9511-9C77F2C7B68B}" srcOrd="0" destOrd="0" presId="urn:microsoft.com/office/officeart/2005/8/layout/orgChart1"/>
    <dgm:cxn modelId="{CB9A7F66-F7EF-44C4-AF25-74083C1A62D6}" type="presParOf" srcId="{978BD90F-50B9-3B47-AEBD-8555C5BB9DD6}" destId="{742DD916-F9CE-F04A-978C-97DBD3FDF374}" srcOrd="1" destOrd="0" presId="urn:microsoft.com/office/officeart/2005/8/layout/orgChart1"/>
    <dgm:cxn modelId="{99BD7C24-8268-42B7-B7EB-22D1D1BEBB40}" type="presParOf" srcId="{F23EB190-3F8A-794D-89F9-AA2CA9B7EFED}" destId="{D13C6761-4B46-414B-91EA-A0F2098163E5}" srcOrd="1" destOrd="0" presId="urn:microsoft.com/office/officeart/2005/8/layout/orgChart1"/>
    <dgm:cxn modelId="{93AAAB92-414A-47C3-984B-70CF02187525}" type="presParOf" srcId="{D13C6761-4B46-414B-91EA-A0F2098163E5}" destId="{89470934-6994-504A-9E37-0CD00208C405}" srcOrd="0" destOrd="0" presId="urn:microsoft.com/office/officeart/2005/8/layout/orgChart1"/>
    <dgm:cxn modelId="{0931F190-D37E-4D70-B2F1-E5AFA2C6542E}" type="presParOf" srcId="{D13C6761-4B46-414B-91EA-A0F2098163E5}" destId="{7B5659DD-9F87-EB47-8744-7844EBC47B6A}" srcOrd="1" destOrd="0" presId="urn:microsoft.com/office/officeart/2005/8/layout/orgChart1"/>
    <dgm:cxn modelId="{0E1653F4-DD06-4395-9678-B909E607C463}" type="presParOf" srcId="{7B5659DD-9F87-EB47-8744-7844EBC47B6A}" destId="{FBF08213-921E-B444-B2A8-DF38BFA9E23D}" srcOrd="0" destOrd="0" presId="urn:microsoft.com/office/officeart/2005/8/layout/orgChart1"/>
    <dgm:cxn modelId="{6B246603-92EA-4E09-9FEB-8FA1545DF9D6}" type="presParOf" srcId="{FBF08213-921E-B444-B2A8-DF38BFA9E23D}" destId="{47AFE5AE-2947-3D4B-93E5-8A616E15E0AA}" srcOrd="0" destOrd="0" presId="urn:microsoft.com/office/officeart/2005/8/layout/orgChart1"/>
    <dgm:cxn modelId="{CEADB9B6-3DDF-4C96-871B-FDBC531E0C04}" type="presParOf" srcId="{FBF08213-921E-B444-B2A8-DF38BFA9E23D}" destId="{799F104E-121C-024A-A826-570193DE5207}" srcOrd="1" destOrd="0" presId="urn:microsoft.com/office/officeart/2005/8/layout/orgChart1"/>
    <dgm:cxn modelId="{4415C733-79E2-4E6E-A233-01621AAABB5A}" type="presParOf" srcId="{7B5659DD-9F87-EB47-8744-7844EBC47B6A}" destId="{44CBE6DE-A0B1-9646-ADF4-55F6CAC28989}" srcOrd="1" destOrd="0" presId="urn:microsoft.com/office/officeart/2005/8/layout/orgChart1"/>
    <dgm:cxn modelId="{8D6A0969-C50E-4637-8649-2395D50CDE8A}" type="presParOf" srcId="{7B5659DD-9F87-EB47-8744-7844EBC47B6A}" destId="{4E197C42-81D2-EF4F-874E-FD2C6BF0E61B}" srcOrd="2" destOrd="0" presId="urn:microsoft.com/office/officeart/2005/8/layout/orgChart1"/>
    <dgm:cxn modelId="{C248A430-2874-4B1C-9BA9-946EA64098D3}" type="presParOf" srcId="{D13C6761-4B46-414B-91EA-A0F2098163E5}" destId="{108FAABA-8EAA-8944-9EA9-17F4E99B791C}" srcOrd="2" destOrd="0" presId="urn:microsoft.com/office/officeart/2005/8/layout/orgChart1"/>
    <dgm:cxn modelId="{9BF54A10-79E5-4F15-9C12-D61B6F19E19C}" type="presParOf" srcId="{D13C6761-4B46-414B-91EA-A0F2098163E5}" destId="{9733F026-03DB-B245-A0C7-D53E8B6FA690}" srcOrd="3" destOrd="0" presId="urn:microsoft.com/office/officeart/2005/8/layout/orgChart1"/>
    <dgm:cxn modelId="{2C6DDB44-6CC4-4A42-8F1D-ED5B77D21AAD}" type="presParOf" srcId="{9733F026-03DB-B245-A0C7-D53E8B6FA690}" destId="{BA2E89FE-EA7B-334A-AD34-5C17EE4B0E82}" srcOrd="0" destOrd="0" presId="urn:microsoft.com/office/officeart/2005/8/layout/orgChart1"/>
    <dgm:cxn modelId="{1E32EE48-9243-46EC-9592-957E8FF446CD}" type="presParOf" srcId="{BA2E89FE-EA7B-334A-AD34-5C17EE4B0E82}" destId="{670E073B-60E7-7346-96AF-8068B6403D63}" srcOrd="0" destOrd="0" presId="urn:microsoft.com/office/officeart/2005/8/layout/orgChart1"/>
    <dgm:cxn modelId="{CDEA2EA7-9C3D-4FB9-BD90-B713EE9E1858}" type="presParOf" srcId="{BA2E89FE-EA7B-334A-AD34-5C17EE4B0E82}" destId="{17D4DC17-EAB5-F947-B7AA-3D2EFFBA095A}" srcOrd="1" destOrd="0" presId="urn:microsoft.com/office/officeart/2005/8/layout/orgChart1"/>
    <dgm:cxn modelId="{758A09B8-6A3D-4E04-9DC2-7F90C47DB84F}" type="presParOf" srcId="{9733F026-03DB-B245-A0C7-D53E8B6FA690}" destId="{D98BB38B-5978-2F44-8F84-CC39E15F32A0}" srcOrd="1" destOrd="0" presId="urn:microsoft.com/office/officeart/2005/8/layout/orgChart1"/>
    <dgm:cxn modelId="{0D3B589B-34E5-4E85-96A4-0428ADDC1522}" type="presParOf" srcId="{9733F026-03DB-B245-A0C7-D53E8B6FA690}" destId="{CA97FE05-DCDE-6D47-9879-55E06126D575}" srcOrd="2" destOrd="0" presId="urn:microsoft.com/office/officeart/2005/8/layout/orgChart1"/>
    <dgm:cxn modelId="{D4BD5D44-99DA-459D-AF04-BA334C8C0630}" type="presParOf" srcId="{D13C6761-4B46-414B-91EA-A0F2098163E5}" destId="{529A39ED-6279-42B5-8BA9-A7EE41457C8D}" srcOrd="4" destOrd="0" presId="urn:microsoft.com/office/officeart/2005/8/layout/orgChart1"/>
    <dgm:cxn modelId="{1C8791D9-27CB-4EFF-ABC0-3462B329FFD0}" type="presParOf" srcId="{D13C6761-4B46-414B-91EA-A0F2098163E5}" destId="{9049FF93-37CE-4353-ABC9-5D2CFFAEDD48}" srcOrd="5" destOrd="0" presId="urn:microsoft.com/office/officeart/2005/8/layout/orgChart1"/>
    <dgm:cxn modelId="{778F68E0-8743-4ECF-9A6E-8DAE26C84A7D}" type="presParOf" srcId="{9049FF93-37CE-4353-ABC9-5D2CFFAEDD48}" destId="{AB34F439-B173-449B-996D-2D98D84BD9E1}" srcOrd="0" destOrd="0" presId="urn:microsoft.com/office/officeart/2005/8/layout/orgChart1"/>
    <dgm:cxn modelId="{75428400-61B6-40E3-ADDB-F51018D381F3}" type="presParOf" srcId="{AB34F439-B173-449B-996D-2D98D84BD9E1}" destId="{71617D24-5073-4D6E-88CA-26653C59F306}" srcOrd="0" destOrd="0" presId="urn:microsoft.com/office/officeart/2005/8/layout/orgChart1"/>
    <dgm:cxn modelId="{D31C4789-D382-42C0-8673-BA938CA0AFA8}" type="presParOf" srcId="{AB34F439-B173-449B-996D-2D98D84BD9E1}" destId="{7FBC7B1F-F6E0-48C5-8CA2-B52C07EA2C25}" srcOrd="1" destOrd="0" presId="urn:microsoft.com/office/officeart/2005/8/layout/orgChart1"/>
    <dgm:cxn modelId="{8A984380-0D5A-4284-9985-8224451D9B73}" type="presParOf" srcId="{9049FF93-37CE-4353-ABC9-5D2CFFAEDD48}" destId="{6BFB3DE4-9E85-40C7-9910-3736025B5D79}" srcOrd="1" destOrd="0" presId="urn:microsoft.com/office/officeart/2005/8/layout/orgChart1"/>
    <dgm:cxn modelId="{45C4ABAF-B8E0-4D14-8139-CABD24CFE7F6}" type="presParOf" srcId="{6BFB3DE4-9E85-40C7-9910-3736025B5D79}" destId="{4CCB41DE-7299-4F42-A9DE-0F259BFF57CE}" srcOrd="0" destOrd="0" presId="urn:microsoft.com/office/officeart/2005/8/layout/orgChart1"/>
    <dgm:cxn modelId="{0587810E-B304-4F83-81C9-C4BC805919BC}" type="presParOf" srcId="{6BFB3DE4-9E85-40C7-9910-3736025B5D79}" destId="{0445832C-7029-47F2-920B-61FF06DA92DC}" srcOrd="1" destOrd="0" presId="urn:microsoft.com/office/officeart/2005/8/layout/orgChart1"/>
    <dgm:cxn modelId="{05CD348E-82F0-4D87-BEA1-1C5743341707}" type="presParOf" srcId="{0445832C-7029-47F2-920B-61FF06DA92DC}" destId="{C2447B5D-5760-4B88-8B10-AD63FA65A51D}" srcOrd="0" destOrd="0" presId="urn:microsoft.com/office/officeart/2005/8/layout/orgChart1"/>
    <dgm:cxn modelId="{DE1C2288-4042-48C0-8BC4-912855ED6641}" type="presParOf" srcId="{C2447B5D-5760-4B88-8B10-AD63FA65A51D}" destId="{DC6700DA-10E0-4F61-B9EB-E2EBC198D655}" srcOrd="0" destOrd="0" presId="urn:microsoft.com/office/officeart/2005/8/layout/orgChart1"/>
    <dgm:cxn modelId="{6C236729-5FC2-4862-B1B3-CB816D595A9B}" type="presParOf" srcId="{C2447B5D-5760-4B88-8B10-AD63FA65A51D}" destId="{3A9E3712-02F2-4184-80A7-4518E50B2717}" srcOrd="1" destOrd="0" presId="urn:microsoft.com/office/officeart/2005/8/layout/orgChart1"/>
    <dgm:cxn modelId="{26BEB6DF-FEAF-43DF-806B-8B6849457D14}" type="presParOf" srcId="{0445832C-7029-47F2-920B-61FF06DA92DC}" destId="{1CCAF086-81DC-407E-82A6-3CBCCE2F877D}" srcOrd="1" destOrd="0" presId="urn:microsoft.com/office/officeart/2005/8/layout/orgChart1"/>
    <dgm:cxn modelId="{321C974B-BDC0-48B7-B0A7-A29AE5AA8F43}" type="presParOf" srcId="{0445832C-7029-47F2-920B-61FF06DA92DC}" destId="{785DB1FB-2A6F-405E-8EBB-1B3B45D1A92C}" srcOrd="2" destOrd="0" presId="urn:microsoft.com/office/officeart/2005/8/layout/orgChart1"/>
    <dgm:cxn modelId="{EAA174A0-6EFF-4A46-B821-7592CC19C993}" type="presParOf" srcId="{6BFB3DE4-9E85-40C7-9910-3736025B5D79}" destId="{4ECD25F3-C1CF-44D0-86D7-4FB8A31584FB}" srcOrd="2" destOrd="0" presId="urn:microsoft.com/office/officeart/2005/8/layout/orgChart1"/>
    <dgm:cxn modelId="{8F3CAA9A-3D79-4ED6-8453-BCCCF89233C2}" type="presParOf" srcId="{6BFB3DE4-9E85-40C7-9910-3736025B5D79}" destId="{1479AE35-CCAF-4AD5-9536-34A31849E5B7}" srcOrd="3" destOrd="0" presId="urn:microsoft.com/office/officeart/2005/8/layout/orgChart1"/>
    <dgm:cxn modelId="{57C1DAC1-D890-454A-9130-BADCB3B0DF80}" type="presParOf" srcId="{1479AE35-CCAF-4AD5-9536-34A31849E5B7}" destId="{36B49BAE-33D9-47EB-860A-9B192BFB004D}" srcOrd="0" destOrd="0" presId="urn:microsoft.com/office/officeart/2005/8/layout/orgChart1"/>
    <dgm:cxn modelId="{7D41E383-0C68-47F2-9362-77D34EB1F50D}" type="presParOf" srcId="{36B49BAE-33D9-47EB-860A-9B192BFB004D}" destId="{3A8C2CF3-7732-4228-93FB-17EAD0A75F89}" srcOrd="0" destOrd="0" presId="urn:microsoft.com/office/officeart/2005/8/layout/orgChart1"/>
    <dgm:cxn modelId="{42DAB305-DE77-42BD-85BC-4B9C51F945A7}" type="presParOf" srcId="{36B49BAE-33D9-47EB-860A-9B192BFB004D}" destId="{30A1624B-3863-406C-842E-8AC71E6786C4}" srcOrd="1" destOrd="0" presId="urn:microsoft.com/office/officeart/2005/8/layout/orgChart1"/>
    <dgm:cxn modelId="{6587852F-FFA5-46C0-B5D8-5C4B65FA90A8}" type="presParOf" srcId="{1479AE35-CCAF-4AD5-9536-34A31849E5B7}" destId="{03551688-DA0E-4C52-93AE-DACBECD11976}" srcOrd="1" destOrd="0" presId="urn:microsoft.com/office/officeart/2005/8/layout/orgChart1"/>
    <dgm:cxn modelId="{8D4015B6-E32B-4DC1-97CF-6E1D417E3684}" type="presParOf" srcId="{1479AE35-CCAF-4AD5-9536-34A31849E5B7}" destId="{4AAA93F6-C75E-432F-9EBC-5DDF4EBC0BAA}" srcOrd="2" destOrd="0" presId="urn:microsoft.com/office/officeart/2005/8/layout/orgChart1"/>
    <dgm:cxn modelId="{49E46FF1-50C4-4AF5-8C79-66B128815A75}" type="presParOf" srcId="{6BFB3DE4-9E85-40C7-9910-3736025B5D79}" destId="{B5003920-F1A3-4510-A051-527C0093637A}" srcOrd="4" destOrd="0" presId="urn:microsoft.com/office/officeart/2005/8/layout/orgChart1"/>
    <dgm:cxn modelId="{47503BB6-E180-41C7-A6DB-06E17D396910}" type="presParOf" srcId="{6BFB3DE4-9E85-40C7-9910-3736025B5D79}" destId="{82159ADC-A7C1-4457-A859-AFB5BE23026B}" srcOrd="5" destOrd="0" presId="urn:microsoft.com/office/officeart/2005/8/layout/orgChart1"/>
    <dgm:cxn modelId="{91A4A693-DFD1-4C13-9A30-D70858FD066A}" type="presParOf" srcId="{82159ADC-A7C1-4457-A859-AFB5BE23026B}" destId="{B089CDE1-3D61-4D21-AB55-4342B0448084}" srcOrd="0" destOrd="0" presId="urn:microsoft.com/office/officeart/2005/8/layout/orgChart1"/>
    <dgm:cxn modelId="{E9424527-F0A9-4743-A52C-5B00D164BBC6}" type="presParOf" srcId="{B089CDE1-3D61-4D21-AB55-4342B0448084}" destId="{BEED57E6-EB33-4E97-9A64-62F3950EEB3C}" srcOrd="0" destOrd="0" presId="urn:microsoft.com/office/officeart/2005/8/layout/orgChart1"/>
    <dgm:cxn modelId="{53E6C902-C909-46F1-9F73-2CACBE29B91E}" type="presParOf" srcId="{B089CDE1-3D61-4D21-AB55-4342B0448084}" destId="{D3F44138-51EC-46C1-AEAB-323EE550B91A}" srcOrd="1" destOrd="0" presId="urn:microsoft.com/office/officeart/2005/8/layout/orgChart1"/>
    <dgm:cxn modelId="{F364C489-FFAB-4EAE-BBA6-2FC17D00ABAD}" type="presParOf" srcId="{82159ADC-A7C1-4457-A859-AFB5BE23026B}" destId="{10D58A33-DC4B-4FCE-9628-5269DF269BFD}" srcOrd="1" destOrd="0" presId="urn:microsoft.com/office/officeart/2005/8/layout/orgChart1"/>
    <dgm:cxn modelId="{BB6DB4BF-29B5-4576-9E03-90F5A527DD47}" type="presParOf" srcId="{10D58A33-DC4B-4FCE-9628-5269DF269BFD}" destId="{4329E7D3-CCAF-48CB-AAAE-64A4BB4728EF}" srcOrd="0" destOrd="0" presId="urn:microsoft.com/office/officeart/2005/8/layout/orgChart1"/>
    <dgm:cxn modelId="{413CFCCB-F9B1-4C26-968F-E2D65584600F}" type="presParOf" srcId="{10D58A33-DC4B-4FCE-9628-5269DF269BFD}" destId="{3F301296-7669-40BE-846F-6C8CDB2881D2}" srcOrd="1" destOrd="0" presId="urn:microsoft.com/office/officeart/2005/8/layout/orgChart1"/>
    <dgm:cxn modelId="{010E9AAC-99DA-432C-AE1D-4BA6159ECBC2}" type="presParOf" srcId="{3F301296-7669-40BE-846F-6C8CDB2881D2}" destId="{7969F869-C08C-463B-B1B8-7955ADF976D2}" srcOrd="0" destOrd="0" presId="urn:microsoft.com/office/officeart/2005/8/layout/orgChart1"/>
    <dgm:cxn modelId="{51C50FC4-469C-4DDB-99A5-3B1EB5652834}" type="presParOf" srcId="{7969F869-C08C-463B-B1B8-7955ADF976D2}" destId="{41000D97-82EF-46E8-82C8-CF7397D34401}" srcOrd="0" destOrd="0" presId="urn:microsoft.com/office/officeart/2005/8/layout/orgChart1"/>
    <dgm:cxn modelId="{DEFFE188-7B34-4876-933A-C07018F4BD8A}" type="presParOf" srcId="{7969F869-C08C-463B-B1B8-7955ADF976D2}" destId="{48ABD35D-D5F6-48B3-8D05-E299EC352AD2}" srcOrd="1" destOrd="0" presId="urn:microsoft.com/office/officeart/2005/8/layout/orgChart1"/>
    <dgm:cxn modelId="{7A0108DC-7A71-477C-AA73-00BAF7E3F63C}" type="presParOf" srcId="{3F301296-7669-40BE-846F-6C8CDB2881D2}" destId="{052A6A16-86B3-4741-88F2-EB1F11FBC195}" srcOrd="1" destOrd="0" presId="urn:microsoft.com/office/officeart/2005/8/layout/orgChart1"/>
    <dgm:cxn modelId="{17742B8F-30E9-4CE2-ABE7-8580AC237B78}" type="presParOf" srcId="{3F301296-7669-40BE-846F-6C8CDB2881D2}" destId="{D366E681-4A3F-435F-96D9-09E9DCCDF8AA}" srcOrd="2" destOrd="0" presId="urn:microsoft.com/office/officeart/2005/8/layout/orgChart1"/>
    <dgm:cxn modelId="{F895E7E8-6BEC-4871-86B2-C97CAA51A7FB}" type="presParOf" srcId="{10D58A33-DC4B-4FCE-9628-5269DF269BFD}" destId="{A0952472-D666-4DF0-A0D4-2A8FD8EFAEB5}" srcOrd="2" destOrd="0" presId="urn:microsoft.com/office/officeart/2005/8/layout/orgChart1"/>
    <dgm:cxn modelId="{C06F08DB-7087-4BEA-A227-17B012E05768}" type="presParOf" srcId="{10D58A33-DC4B-4FCE-9628-5269DF269BFD}" destId="{C26D888A-F15F-49ED-BCDE-C4101D38D613}" srcOrd="3" destOrd="0" presId="urn:microsoft.com/office/officeart/2005/8/layout/orgChart1"/>
    <dgm:cxn modelId="{3B62CAF0-C764-4087-A4F6-9640FECACD34}" type="presParOf" srcId="{C26D888A-F15F-49ED-BCDE-C4101D38D613}" destId="{60EACAC5-C3D1-4494-A715-081049F04AB2}" srcOrd="0" destOrd="0" presId="urn:microsoft.com/office/officeart/2005/8/layout/orgChart1"/>
    <dgm:cxn modelId="{56DB834D-A560-4031-9531-A327D4B1E05D}" type="presParOf" srcId="{60EACAC5-C3D1-4494-A715-081049F04AB2}" destId="{12909E07-C677-4E70-B887-4065E51315EA}" srcOrd="0" destOrd="0" presId="urn:microsoft.com/office/officeart/2005/8/layout/orgChart1"/>
    <dgm:cxn modelId="{7CFAA764-CAF5-4BBB-8F85-AB5E36D4A8A1}" type="presParOf" srcId="{60EACAC5-C3D1-4494-A715-081049F04AB2}" destId="{3DB59693-9788-467D-8C6C-6B13F5376712}" srcOrd="1" destOrd="0" presId="urn:microsoft.com/office/officeart/2005/8/layout/orgChart1"/>
    <dgm:cxn modelId="{A312F866-9EE7-4F80-AB49-12963906E2C1}" type="presParOf" srcId="{C26D888A-F15F-49ED-BCDE-C4101D38D613}" destId="{84EFABB0-82CD-427A-9490-2466E28EA825}" srcOrd="1" destOrd="0" presId="urn:microsoft.com/office/officeart/2005/8/layout/orgChart1"/>
    <dgm:cxn modelId="{972C9006-1570-4886-B40F-214AD21BDAA3}" type="presParOf" srcId="{C26D888A-F15F-49ED-BCDE-C4101D38D613}" destId="{1DCBAF96-524C-460F-8EFC-33055951AA7D}" srcOrd="2" destOrd="0" presId="urn:microsoft.com/office/officeart/2005/8/layout/orgChart1"/>
    <dgm:cxn modelId="{86879BEB-7A19-40EB-95AC-CFE451927011}" type="presParOf" srcId="{82159ADC-A7C1-4457-A859-AFB5BE23026B}" destId="{846DB2F6-9B4F-4D9B-88C0-353304D6066C}" srcOrd="2" destOrd="0" presId="urn:microsoft.com/office/officeart/2005/8/layout/orgChart1"/>
    <dgm:cxn modelId="{B400D793-3E54-49A9-966F-812BB33EE8EE}" type="presParOf" srcId="{9049FF93-37CE-4353-ABC9-5D2CFFAEDD48}" destId="{6B18AF31-38FC-4BC6-A31C-CB20C74EE6CD}" srcOrd="2" destOrd="0" presId="urn:microsoft.com/office/officeart/2005/8/layout/orgChart1"/>
    <dgm:cxn modelId="{31820367-925F-4FA7-B010-41A7A2A9918E}" type="presParOf" srcId="{F23EB190-3F8A-794D-89F9-AA2CA9B7EFED}" destId="{57375A23-6213-5B49-875E-EF0875EC0B2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EA2717-AAD4-FD48-AE64-8E09383D7C05}"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F574DA16-1F47-4B43-88A1-71323CCEC380}">
      <dgm:prSet phldrT="[Text]"/>
      <dgm:spPr/>
      <dgm:t>
        <a:bodyPr/>
        <a:lstStyle/>
        <a:p>
          <a:r>
            <a:rPr lang="en-US" dirty="0" err="1" smtClean="0"/>
            <a:t>Dept</a:t>
          </a:r>
          <a:r>
            <a:rPr lang="en-US" dirty="0" smtClean="0"/>
            <a:t> System</a:t>
          </a:r>
          <a:endParaRPr lang="en-US" dirty="0"/>
        </a:p>
      </dgm:t>
    </dgm:pt>
    <dgm:pt modelId="{1DD91BB8-202B-764B-9DFF-9366B7549FD2}" type="parTrans" cxnId="{7D254B96-4389-8548-B06F-DC1266B1F8AD}">
      <dgm:prSet/>
      <dgm:spPr/>
      <dgm:t>
        <a:bodyPr/>
        <a:lstStyle/>
        <a:p>
          <a:endParaRPr lang="en-US"/>
        </a:p>
      </dgm:t>
    </dgm:pt>
    <dgm:pt modelId="{370BC367-A6FB-F849-983C-47C4BB68E122}" type="sibTrans" cxnId="{7D254B96-4389-8548-B06F-DC1266B1F8AD}">
      <dgm:prSet/>
      <dgm:spPr/>
      <dgm:t>
        <a:bodyPr/>
        <a:lstStyle/>
        <a:p>
          <a:endParaRPr lang="en-US"/>
        </a:p>
      </dgm:t>
    </dgm:pt>
    <dgm:pt modelId="{5DDF6103-55F5-354A-A28D-71E1D042BA3A}">
      <dgm:prSet phldrT="[Text]"/>
      <dgm:spPr/>
      <dgm:t>
        <a:bodyPr/>
        <a:lstStyle/>
        <a:p>
          <a:r>
            <a:rPr lang="en-US" dirty="0" err="1" smtClean="0"/>
            <a:t>Dept</a:t>
          </a:r>
          <a:r>
            <a:rPr lang="en-US" dirty="0" smtClean="0"/>
            <a:t> Server</a:t>
          </a:r>
          <a:endParaRPr lang="en-US" dirty="0"/>
        </a:p>
      </dgm:t>
    </dgm:pt>
    <dgm:pt modelId="{2AFC6C50-D02F-0342-9761-4DADEB1CACA3}" type="parTrans" cxnId="{F03EDDB2-F1A7-3345-B6CA-699FEF55834B}">
      <dgm:prSet/>
      <dgm:spPr/>
      <dgm:t>
        <a:bodyPr/>
        <a:lstStyle/>
        <a:p>
          <a:endParaRPr lang="en-US"/>
        </a:p>
      </dgm:t>
    </dgm:pt>
    <dgm:pt modelId="{A50E6506-C3E7-DC4E-9BE8-559BE6244DEA}" type="sibTrans" cxnId="{F03EDDB2-F1A7-3345-B6CA-699FEF55834B}">
      <dgm:prSet/>
      <dgm:spPr/>
      <dgm:t>
        <a:bodyPr/>
        <a:lstStyle/>
        <a:p>
          <a:endParaRPr lang="en-US"/>
        </a:p>
      </dgm:t>
    </dgm:pt>
    <dgm:pt modelId="{194B4DE6-39CB-9142-892B-A896F8F71100}">
      <dgm:prSet phldrT="[Text]"/>
      <dgm:spPr/>
      <dgm:t>
        <a:bodyPr/>
        <a:lstStyle/>
        <a:p>
          <a:r>
            <a:rPr lang="en-US" dirty="0" err="1" smtClean="0"/>
            <a:t>Dept</a:t>
          </a:r>
          <a:r>
            <a:rPr lang="en-US" dirty="0" smtClean="0"/>
            <a:t> Software</a:t>
          </a:r>
          <a:endParaRPr lang="en-US" dirty="0"/>
        </a:p>
      </dgm:t>
    </dgm:pt>
    <dgm:pt modelId="{4C45B0A8-C410-194A-8590-10DD5169CE63}" type="parTrans" cxnId="{8A523F6A-2170-B54F-B861-D99D579A99FE}">
      <dgm:prSet/>
      <dgm:spPr/>
      <dgm:t>
        <a:bodyPr/>
        <a:lstStyle/>
        <a:p>
          <a:endParaRPr lang="en-US"/>
        </a:p>
      </dgm:t>
    </dgm:pt>
    <dgm:pt modelId="{E3B76AAB-EF7F-2F49-8578-5123FF385FED}" type="sibTrans" cxnId="{8A523F6A-2170-B54F-B861-D99D579A99FE}">
      <dgm:prSet/>
      <dgm:spPr/>
      <dgm:t>
        <a:bodyPr/>
        <a:lstStyle/>
        <a:p>
          <a:endParaRPr lang="en-US"/>
        </a:p>
      </dgm:t>
    </dgm:pt>
    <dgm:pt modelId="{6EE03ACD-FD56-48BE-98CC-BDFE78C1EF17}">
      <dgm:prSet phldrT="[Text]"/>
      <dgm:spPr/>
      <dgm:t>
        <a:bodyPr/>
        <a:lstStyle/>
        <a:p>
          <a:r>
            <a:rPr lang="en-US" dirty="0" smtClean="0"/>
            <a:t>Central VM Hosting</a:t>
          </a:r>
          <a:endParaRPr lang="en-US" dirty="0"/>
        </a:p>
      </dgm:t>
    </dgm:pt>
    <dgm:pt modelId="{5AE4B5DC-F7A3-43FC-81DF-A098145AE36B}" type="parTrans" cxnId="{01A2BB4E-8952-4871-B99E-A7A0E0E8AE98}">
      <dgm:prSet/>
      <dgm:spPr/>
      <dgm:t>
        <a:bodyPr/>
        <a:lstStyle/>
        <a:p>
          <a:endParaRPr lang="en-US"/>
        </a:p>
      </dgm:t>
    </dgm:pt>
    <dgm:pt modelId="{C3825992-1D2C-4C3C-8ABF-86C10439D120}" type="sibTrans" cxnId="{01A2BB4E-8952-4871-B99E-A7A0E0E8AE98}">
      <dgm:prSet/>
      <dgm:spPr/>
      <dgm:t>
        <a:bodyPr/>
        <a:lstStyle/>
        <a:p>
          <a:endParaRPr lang="en-US"/>
        </a:p>
      </dgm:t>
    </dgm:pt>
    <dgm:pt modelId="{838BBBD3-3F0B-4CCD-A14B-1F4F52A21DF4}">
      <dgm:prSet phldrT="[Text]"/>
      <dgm:spPr/>
      <dgm:t>
        <a:bodyPr/>
        <a:lstStyle/>
        <a:p>
          <a:r>
            <a:rPr lang="en-US" dirty="0" smtClean="0"/>
            <a:t>Central DB Hosting</a:t>
          </a:r>
          <a:endParaRPr lang="en-US" dirty="0"/>
        </a:p>
      </dgm:t>
    </dgm:pt>
    <dgm:pt modelId="{B1E17A70-E49D-4F0F-8426-8EDA5F8644A7}" type="parTrans" cxnId="{9ED07DE1-8F3C-4FE9-ABC3-6060C49A502E}">
      <dgm:prSet/>
      <dgm:spPr/>
      <dgm:t>
        <a:bodyPr/>
        <a:lstStyle/>
        <a:p>
          <a:endParaRPr lang="en-US"/>
        </a:p>
      </dgm:t>
    </dgm:pt>
    <dgm:pt modelId="{52CA0609-170D-4211-9F91-747C34366132}" type="sibTrans" cxnId="{9ED07DE1-8F3C-4FE9-ABC3-6060C49A502E}">
      <dgm:prSet/>
      <dgm:spPr/>
      <dgm:t>
        <a:bodyPr/>
        <a:lstStyle/>
        <a:p>
          <a:endParaRPr lang="en-US"/>
        </a:p>
      </dgm:t>
    </dgm:pt>
    <dgm:pt modelId="{788E2C29-C7D3-4F0A-B38E-FFE7E3B57B1D}">
      <dgm:prSet phldrT="[Text]"/>
      <dgm:spPr/>
      <dgm:t>
        <a:bodyPr/>
        <a:lstStyle/>
        <a:p>
          <a:r>
            <a:rPr lang="en-US" dirty="0" err="1" smtClean="0"/>
            <a:t>Cenrtal</a:t>
          </a:r>
          <a:r>
            <a:rPr lang="en-US" dirty="0" smtClean="0"/>
            <a:t> DB Server</a:t>
          </a:r>
          <a:endParaRPr lang="en-US" dirty="0"/>
        </a:p>
      </dgm:t>
    </dgm:pt>
    <dgm:pt modelId="{E7E24F02-CCA8-4F8B-97BC-4B2917954650}" type="parTrans" cxnId="{56DEA13A-941D-41EF-828D-F5273A6B8BAD}">
      <dgm:prSet/>
      <dgm:spPr/>
      <dgm:t>
        <a:bodyPr/>
        <a:lstStyle/>
        <a:p>
          <a:endParaRPr lang="en-US"/>
        </a:p>
      </dgm:t>
    </dgm:pt>
    <dgm:pt modelId="{5A694152-93D4-4F8A-8571-A69DAFBDDD85}" type="sibTrans" cxnId="{56DEA13A-941D-41EF-828D-F5273A6B8BAD}">
      <dgm:prSet/>
      <dgm:spPr/>
      <dgm:t>
        <a:bodyPr/>
        <a:lstStyle/>
        <a:p>
          <a:endParaRPr lang="en-US"/>
        </a:p>
      </dgm:t>
    </dgm:pt>
    <dgm:pt modelId="{A32E33B8-0E82-4248-B299-872026F62A9E}">
      <dgm:prSet phldrT="[Text]"/>
      <dgm:spPr/>
      <dgm:t>
        <a:bodyPr/>
        <a:lstStyle/>
        <a:p>
          <a:r>
            <a:rPr lang="en-US" dirty="0" smtClean="0"/>
            <a:t>Central DB Software</a:t>
          </a:r>
          <a:endParaRPr lang="en-US" dirty="0"/>
        </a:p>
      </dgm:t>
    </dgm:pt>
    <dgm:pt modelId="{B099DC41-2419-4624-B5D8-90F16A129D00}" type="parTrans" cxnId="{37899A80-6039-4ACA-9AE4-10061D08AAD8}">
      <dgm:prSet/>
      <dgm:spPr/>
      <dgm:t>
        <a:bodyPr/>
        <a:lstStyle/>
        <a:p>
          <a:endParaRPr lang="en-US"/>
        </a:p>
      </dgm:t>
    </dgm:pt>
    <dgm:pt modelId="{F040B3A6-20E3-4478-B5EA-2F5B803EACE8}" type="sibTrans" cxnId="{37899A80-6039-4ACA-9AE4-10061D08AAD8}">
      <dgm:prSet/>
      <dgm:spPr/>
      <dgm:t>
        <a:bodyPr/>
        <a:lstStyle/>
        <a:p>
          <a:endParaRPr lang="en-US"/>
        </a:p>
      </dgm:t>
    </dgm:pt>
    <dgm:pt modelId="{F7F15CFA-6949-4BE1-9467-02A74E9863D1}">
      <dgm:prSet phldrT="[Text]"/>
      <dgm:spPr/>
      <dgm:t>
        <a:bodyPr/>
        <a:lstStyle/>
        <a:p>
          <a:r>
            <a:rPr lang="en-US" dirty="0" smtClean="0"/>
            <a:t>Central VM Hosting</a:t>
          </a:r>
          <a:endParaRPr lang="en-US" dirty="0"/>
        </a:p>
      </dgm:t>
    </dgm:pt>
    <dgm:pt modelId="{ECBD8D50-7689-49A9-AF01-6980A00CE62B}" type="parTrans" cxnId="{1D14D188-BA50-4ED4-839B-8E9BCDE9E8CA}">
      <dgm:prSet/>
      <dgm:spPr/>
      <dgm:t>
        <a:bodyPr/>
        <a:lstStyle/>
        <a:p>
          <a:endParaRPr lang="en-US"/>
        </a:p>
      </dgm:t>
    </dgm:pt>
    <dgm:pt modelId="{3305FAB3-9981-4E3A-A8C5-254E7B215E55}" type="sibTrans" cxnId="{1D14D188-BA50-4ED4-839B-8E9BCDE9E8CA}">
      <dgm:prSet/>
      <dgm:spPr/>
      <dgm:t>
        <a:bodyPr/>
        <a:lstStyle/>
        <a:p>
          <a:endParaRPr lang="en-US"/>
        </a:p>
      </dgm:t>
    </dgm:pt>
    <dgm:pt modelId="{72A8857E-87C5-47AA-A019-4AB83D5E7A95}">
      <dgm:prSet phldrT="[Text]"/>
      <dgm:spPr/>
      <dgm:t>
        <a:bodyPr/>
        <a:lstStyle/>
        <a:p>
          <a:r>
            <a:rPr lang="en-US" dirty="0" smtClean="0"/>
            <a:t>Central VM Server</a:t>
          </a:r>
          <a:endParaRPr lang="en-US" dirty="0"/>
        </a:p>
      </dgm:t>
    </dgm:pt>
    <dgm:pt modelId="{000EFC87-612A-4E5D-B1C8-1F9024326F80}" type="parTrans" cxnId="{097BF80F-3DD4-45E3-9691-69848FD8C615}">
      <dgm:prSet/>
      <dgm:spPr/>
      <dgm:t>
        <a:bodyPr/>
        <a:lstStyle/>
        <a:p>
          <a:endParaRPr lang="en-US"/>
        </a:p>
      </dgm:t>
    </dgm:pt>
    <dgm:pt modelId="{4CCCF5FE-6FB5-4317-930B-6CAF329989D1}" type="sibTrans" cxnId="{097BF80F-3DD4-45E3-9691-69848FD8C615}">
      <dgm:prSet/>
      <dgm:spPr/>
      <dgm:t>
        <a:bodyPr/>
        <a:lstStyle/>
        <a:p>
          <a:endParaRPr lang="en-US"/>
        </a:p>
      </dgm:t>
    </dgm:pt>
    <dgm:pt modelId="{FF935337-7BA9-45EC-87C5-8BE630D59DF0}">
      <dgm:prSet phldrT="[Text]"/>
      <dgm:spPr/>
      <dgm:t>
        <a:bodyPr/>
        <a:lstStyle/>
        <a:p>
          <a:r>
            <a:rPr lang="en-US" dirty="0" smtClean="0"/>
            <a:t>Central VM Software</a:t>
          </a:r>
          <a:endParaRPr lang="en-US" dirty="0"/>
        </a:p>
      </dgm:t>
    </dgm:pt>
    <dgm:pt modelId="{227A00E0-0D8F-479C-BD1C-8B2703DD7C83}" type="parTrans" cxnId="{1D9FFA50-3C82-43A6-926F-85CC7A8C2BB5}">
      <dgm:prSet/>
      <dgm:spPr/>
      <dgm:t>
        <a:bodyPr/>
        <a:lstStyle/>
        <a:p>
          <a:endParaRPr lang="en-US"/>
        </a:p>
      </dgm:t>
    </dgm:pt>
    <dgm:pt modelId="{665B624C-FA48-4422-A1C7-7353B46A5FA5}" type="sibTrans" cxnId="{1D9FFA50-3C82-43A6-926F-85CC7A8C2BB5}">
      <dgm:prSet/>
      <dgm:spPr/>
      <dgm:t>
        <a:bodyPr/>
        <a:lstStyle/>
        <a:p>
          <a:endParaRPr lang="en-US"/>
        </a:p>
      </dgm:t>
    </dgm:pt>
    <dgm:pt modelId="{13188FEA-A2E3-4434-9FE7-0729FABE011C}">
      <dgm:prSet phldrT="[Text]"/>
      <dgm:spPr/>
      <dgm:t>
        <a:bodyPr/>
        <a:lstStyle/>
        <a:p>
          <a:r>
            <a:rPr lang="en-US" dirty="0" smtClean="0"/>
            <a:t>Central Storage</a:t>
          </a:r>
          <a:endParaRPr lang="en-US" dirty="0"/>
        </a:p>
      </dgm:t>
    </dgm:pt>
    <dgm:pt modelId="{FB3DA184-933D-4E98-A4A0-C8918C8CBE6B}" type="parTrans" cxnId="{F7164F55-7CD6-4A96-A96E-1DDAF95DA4A3}">
      <dgm:prSet/>
      <dgm:spPr/>
      <dgm:t>
        <a:bodyPr/>
        <a:lstStyle/>
        <a:p>
          <a:endParaRPr lang="en-US"/>
        </a:p>
      </dgm:t>
    </dgm:pt>
    <dgm:pt modelId="{4CC93EFD-F2F3-40EC-994B-1A5F47576B9A}" type="sibTrans" cxnId="{F7164F55-7CD6-4A96-A96E-1DDAF95DA4A3}">
      <dgm:prSet/>
      <dgm:spPr/>
      <dgm:t>
        <a:bodyPr/>
        <a:lstStyle/>
        <a:p>
          <a:endParaRPr lang="en-US"/>
        </a:p>
      </dgm:t>
    </dgm:pt>
    <dgm:pt modelId="{89945AF9-A39B-4E0D-ADF6-46E07A42D355}">
      <dgm:prSet phldrT="[Text]"/>
      <dgm:spPr/>
      <dgm:t>
        <a:bodyPr/>
        <a:lstStyle/>
        <a:p>
          <a:r>
            <a:rPr lang="en-US" dirty="0" smtClean="0"/>
            <a:t>Central Storage </a:t>
          </a:r>
          <a:r>
            <a:rPr lang="en-US" dirty="0" err="1" smtClean="0"/>
            <a:t>Svr</a:t>
          </a:r>
          <a:endParaRPr lang="en-US" dirty="0"/>
        </a:p>
      </dgm:t>
    </dgm:pt>
    <dgm:pt modelId="{ABA0B675-7753-41C9-8CE7-BBDB9E0AEC83}" type="parTrans" cxnId="{F61EB2DF-5479-417D-B709-7DABB3426B3A}">
      <dgm:prSet/>
      <dgm:spPr/>
      <dgm:t>
        <a:bodyPr/>
        <a:lstStyle/>
        <a:p>
          <a:endParaRPr lang="en-US"/>
        </a:p>
      </dgm:t>
    </dgm:pt>
    <dgm:pt modelId="{43EAC55A-B89C-43FA-9314-C41ECACC82DA}" type="sibTrans" cxnId="{F61EB2DF-5479-417D-B709-7DABB3426B3A}">
      <dgm:prSet/>
      <dgm:spPr/>
      <dgm:t>
        <a:bodyPr/>
        <a:lstStyle/>
        <a:p>
          <a:endParaRPr lang="en-US"/>
        </a:p>
      </dgm:t>
    </dgm:pt>
    <dgm:pt modelId="{4117AD37-2608-43C7-A787-81F02356425B}">
      <dgm:prSet phldrT="[Text]"/>
      <dgm:spPr/>
      <dgm:t>
        <a:bodyPr/>
        <a:lstStyle/>
        <a:p>
          <a:r>
            <a:rPr lang="en-US" dirty="0" smtClean="0"/>
            <a:t>Central Storage App</a:t>
          </a:r>
          <a:endParaRPr lang="en-US" dirty="0"/>
        </a:p>
      </dgm:t>
    </dgm:pt>
    <dgm:pt modelId="{14B7A872-2257-450B-8C49-FFE2F434478E}" type="parTrans" cxnId="{6E5AAB3C-0836-4714-B54F-27DF8417474F}">
      <dgm:prSet/>
      <dgm:spPr/>
      <dgm:t>
        <a:bodyPr/>
        <a:lstStyle/>
        <a:p>
          <a:endParaRPr lang="en-US"/>
        </a:p>
      </dgm:t>
    </dgm:pt>
    <dgm:pt modelId="{EB7CCB9E-D9E1-43E8-8DA6-836FC782BAF9}" type="sibTrans" cxnId="{6E5AAB3C-0836-4714-B54F-27DF8417474F}">
      <dgm:prSet/>
      <dgm:spPr/>
      <dgm:t>
        <a:bodyPr/>
        <a:lstStyle/>
        <a:p>
          <a:endParaRPr lang="en-US"/>
        </a:p>
      </dgm:t>
    </dgm:pt>
    <dgm:pt modelId="{0299985D-8285-41B0-8660-C947088B2071}">
      <dgm:prSet phldrT="[Text]"/>
      <dgm:spPr/>
      <dgm:t>
        <a:bodyPr/>
        <a:lstStyle/>
        <a:p>
          <a:r>
            <a:rPr lang="en-US" dirty="0" smtClean="0"/>
            <a:t>Central VM Server</a:t>
          </a:r>
          <a:endParaRPr lang="en-US" dirty="0"/>
        </a:p>
      </dgm:t>
    </dgm:pt>
    <dgm:pt modelId="{E74ED2D7-F6C6-4FB5-9A30-9D330DCE3329}" type="parTrans" cxnId="{8763F426-2E3B-44EA-9DAD-F4E389D22331}">
      <dgm:prSet/>
      <dgm:spPr/>
      <dgm:t>
        <a:bodyPr/>
        <a:lstStyle/>
        <a:p>
          <a:endParaRPr lang="en-US"/>
        </a:p>
      </dgm:t>
    </dgm:pt>
    <dgm:pt modelId="{8F566962-8874-46DF-979D-9253D82D423D}" type="sibTrans" cxnId="{8763F426-2E3B-44EA-9DAD-F4E389D22331}">
      <dgm:prSet/>
      <dgm:spPr/>
      <dgm:t>
        <a:bodyPr/>
        <a:lstStyle/>
        <a:p>
          <a:endParaRPr lang="en-US"/>
        </a:p>
      </dgm:t>
    </dgm:pt>
    <dgm:pt modelId="{6949472C-BC58-4C3A-A9F6-68A2742756C6}">
      <dgm:prSet phldrT="[Text]"/>
      <dgm:spPr/>
      <dgm:t>
        <a:bodyPr/>
        <a:lstStyle/>
        <a:p>
          <a:r>
            <a:rPr lang="en-US" dirty="0" smtClean="0"/>
            <a:t>Central VM Software</a:t>
          </a:r>
          <a:endParaRPr lang="en-US" dirty="0"/>
        </a:p>
      </dgm:t>
    </dgm:pt>
    <dgm:pt modelId="{C199B5D4-A795-48CA-9D36-DA3A2D168AF9}" type="parTrans" cxnId="{EB2222F5-0A5C-4AB1-A528-F83962B3D34D}">
      <dgm:prSet/>
      <dgm:spPr/>
      <dgm:t>
        <a:bodyPr/>
        <a:lstStyle/>
        <a:p>
          <a:endParaRPr lang="en-US"/>
        </a:p>
      </dgm:t>
    </dgm:pt>
    <dgm:pt modelId="{F6CDBF1E-A319-4431-89EA-EDD64ED03965}" type="sibTrans" cxnId="{EB2222F5-0A5C-4AB1-A528-F83962B3D34D}">
      <dgm:prSet/>
      <dgm:spPr/>
      <dgm:t>
        <a:bodyPr/>
        <a:lstStyle/>
        <a:p>
          <a:endParaRPr lang="en-US"/>
        </a:p>
      </dgm:t>
    </dgm:pt>
    <dgm:pt modelId="{BAA02BF2-D950-45C4-B240-F30701927E42}">
      <dgm:prSet phldrT="[Text]"/>
      <dgm:spPr/>
      <dgm:t>
        <a:bodyPr/>
        <a:lstStyle/>
        <a:p>
          <a:r>
            <a:rPr lang="en-US" dirty="0" smtClean="0"/>
            <a:t>Central Storage</a:t>
          </a:r>
          <a:endParaRPr lang="en-US" dirty="0"/>
        </a:p>
      </dgm:t>
    </dgm:pt>
    <dgm:pt modelId="{BD965687-0FC1-463C-BC36-EDF58F45B693}" type="parTrans" cxnId="{30FED3E6-030D-4FAC-A4F7-C7E76E21F860}">
      <dgm:prSet/>
      <dgm:spPr/>
      <dgm:t>
        <a:bodyPr/>
        <a:lstStyle/>
        <a:p>
          <a:endParaRPr lang="en-US"/>
        </a:p>
      </dgm:t>
    </dgm:pt>
    <dgm:pt modelId="{DF7C3644-79EF-4241-84FD-7AE642FD715C}" type="sibTrans" cxnId="{30FED3E6-030D-4FAC-A4F7-C7E76E21F860}">
      <dgm:prSet/>
      <dgm:spPr/>
      <dgm:t>
        <a:bodyPr/>
        <a:lstStyle/>
        <a:p>
          <a:endParaRPr lang="en-US"/>
        </a:p>
      </dgm:t>
    </dgm:pt>
    <dgm:pt modelId="{DC093270-F3A8-42E2-AE36-658F2AF95249}">
      <dgm:prSet phldrT="[Text]"/>
      <dgm:spPr/>
      <dgm:t>
        <a:bodyPr/>
        <a:lstStyle/>
        <a:p>
          <a:r>
            <a:rPr lang="en-US" dirty="0" smtClean="0"/>
            <a:t>Central Storage </a:t>
          </a:r>
          <a:r>
            <a:rPr lang="en-US" dirty="0" err="1" smtClean="0"/>
            <a:t>Svr</a:t>
          </a:r>
          <a:endParaRPr lang="en-US" dirty="0"/>
        </a:p>
      </dgm:t>
    </dgm:pt>
    <dgm:pt modelId="{956AF280-2889-48B5-9F78-EC4C20446C31}" type="parTrans" cxnId="{BC411AB0-44DF-418F-8994-AA8E741CF912}">
      <dgm:prSet/>
      <dgm:spPr/>
      <dgm:t>
        <a:bodyPr/>
        <a:lstStyle/>
        <a:p>
          <a:endParaRPr lang="en-US"/>
        </a:p>
      </dgm:t>
    </dgm:pt>
    <dgm:pt modelId="{DDA58DFF-92FB-4560-B934-96A48EFE5A71}" type="sibTrans" cxnId="{BC411AB0-44DF-418F-8994-AA8E741CF912}">
      <dgm:prSet/>
      <dgm:spPr/>
      <dgm:t>
        <a:bodyPr/>
        <a:lstStyle/>
        <a:p>
          <a:endParaRPr lang="en-US"/>
        </a:p>
      </dgm:t>
    </dgm:pt>
    <dgm:pt modelId="{B8F373C1-E72F-4E35-B926-FA32BDAE0EC9}">
      <dgm:prSet phldrT="[Text]"/>
      <dgm:spPr/>
      <dgm:t>
        <a:bodyPr/>
        <a:lstStyle/>
        <a:p>
          <a:r>
            <a:rPr lang="en-US" dirty="0" smtClean="0"/>
            <a:t>Central Storage App</a:t>
          </a:r>
          <a:endParaRPr lang="en-US" dirty="0"/>
        </a:p>
      </dgm:t>
    </dgm:pt>
    <dgm:pt modelId="{C3A2B36E-05EA-4153-8BCD-D591C22A3EAB}" type="parTrans" cxnId="{E802FC96-00B2-49A6-943D-21B647D07E30}">
      <dgm:prSet/>
      <dgm:spPr/>
      <dgm:t>
        <a:bodyPr/>
        <a:lstStyle/>
        <a:p>
          <a:endParaRPr lang="en-US"/>
        </a:p>
      </dgm:t>
    </dgm:pt>
    <dgm:pt modelId="{8D771B62-26AF-4B05-B1B7-E3462F2B21F1}" type="sibTrans" cxnId="{E802FC96-00B2-49A6-943D-21B647D07E30}">
      <dgm:prSet/>
      <dgm:spPr/>
      <dgm:t>
        <a:bodyPr/>
        <a:lstStyle/>
        <a:p>
          <a:endParaRPr lang="en-US"/>
        </a:p>
      </dgm:t>
    </dgm:pt>
    <dgm:pt modelId="{976EF80F-89FE-44CE-92A0-2B62A4613C79}">
      <dgm:prSet phldrT="[Text]"/>
      <dgm:spPr/>
      <dgm:t>
        <a:bodyPr/>
        <a:lstStyle/>
        <a:p>
          <a:r>
            <a:rPr lang="en-US" dirty="0" err="1" smtClean="0"/>
            <a:t>Dept</a:t>
          </a:r>
          <a:r>
            <a:rPr lang="en-US" dirty="0" smtClean="0"/>
            <a:t> DB Instance</a:t>
          </a:r>
          <a:endParaRPr lang="en-US" dirty="0"/>
        </a:p>
      </dgm:t>
    </dgm:pt>
    <dgm:pt modelId="{BA9EFC00-B0CF-41CA-8776-B1FDFE69D29C}" type="parTrans" cxnId="{316AEBEB-5449-42AF-8A27-F5346BF1F6BF}">
      <dgm:prSet/>
      <dgm:spPr/>
      <dgm:t>
        <a:bodyPr/>
        <a:lstStyle/>
        <a:p>
          <a:endParaRPr lang="en-US"/>
        </a:p>
      </dgm:t>
    </dgm:pt>
    <dgm:pt modelId="{027E2F0B-651B-46D5-9A72-39B551A6F527}" type="sibTrans" cxnId="{316AEBEB-5449-42AF-8A27-F5346BF1F6BF}">
      <dgm:prSet/>
      <dgm:spPr/>
      <dgm:t>
        <a:bodyPr/>
        <a:lstStyle/>
        <a:p>
          <a:endParaRPr lang="en-US"/>
        </a:p>
      </dgm:t>
    </dgm:pt>
    <dgm:pt modelId="{C6859C56-3EE5-4434-BA21-7E91F26AA06D}">
      <dgm:prSet phldrT="[Text]"/>
      <dgm:spPr/>
      <dgm:t>
        <a:bodyPr/>
        <a:lstStyle/>
        <a:p>
          <a:r>
            <a:rPr lang="en-US" dirty="0" smtClean="0"/>
            <a:t>Central DNS Service</a:t>
          </a:r>
          <a:endParaRPr lang="en-US" dirty="0"/>
        </a:p>
      </dgm:t>
    </dgm:pt>
    <dgm:pt modelId="{EB65AA75-92F5-4D76-BA87-A4BF7A51B4C8}" type="parTrans" cxnId="{89B85222-2D0B-4B20-B2C4-173FA42B0175}">
      <dgm:prSet/>
      <dgm:spPr/>
      <dgm:t>
        <a:bodyPr/>
        <a:lstStyle/>
        <a:p>
          <a:endParaRPr lang="en-US"/>
        </a:p>
      </dgm:t>
    </dgm:pt>
    <dgm:pt modelId="{01FE3882-E3A0-4A8A-8D22-7B9980376FD2}" type="sibTrans" cxnId="{89B85222-2D0B-4B20-B2C4-173FA42B0175}">
      <dgm:prSet/>
      <dgm:spPr/>
      <dgm:t>
        <a:bodyPr/>
        <a:lstStyle/>
        <a:p>
          <a:endParaRPr lang="en-US"/>
        </a:p>
      </dgm:t>
    </dgm:pt>
    <dgm:pt modelId="{B275DB37-3B8A-47D2-A923-54EA1DDB05FC}">
      <dgm:prSet phldrT="[Text]"/>
      <dgm:spPr/>
      <dgm:t>
        <a:bodyPr/>
        <a:lstStyle/>
        <a:p>
          <a:r>
            <a:rPr lang="en-US" dirty="0" smtClean="0"/>
            <a:t>Central DNS Server</a:t>
          </a:r>
          <a:endParaRPr lang="en-US" dirty="0"/>
        </a:p>
      </dgm:t>
    </dgm:pt>
    <dgm:pt modelId="{CA37F860-5BCC-4C93-9DA8-156BAEEB79C7}" type="parTrans" cxnId="{125F145B-98EF-46E8-81D8-E7BF388E1876}">
      <dgm:prSet/>
      <dgm:spPr/>
      <dgm:t>
        <a:bodyPr/>
        <a:lstStyle/>
        <a:p>
          <a:endParaRPr lang="en-US"/>
        </a:p>
      </dgm:t>
    </dgm:pt>
    <dgm:pt modelId="{1C91BA84-FE29-42B8-8221-74870EB691EC}" type="sibTrans" cxnId="{125F145B-98EF-46E8-81D8-E7BF388E1876}">
      <dgm:prSet/>
      <dgm:spPr/>
      <dgm:t>
        <a:bodyPr/>
        <a:lstStyle/>
        <a:p>
          <a:endParaRPr lang="en-US"/>
        </a:p>
      </dgm:t>
    </dgm:pt>
    <dgm:pt modelId="{3C23EA50-29A9-484C-8571-F67609A60023}">
      <dgm:prSet phldrT="[Text]"/>
      <dgm:spPr/>
      <dgm:t>
        <a:bodyPr/>
        <a:lstStyle/>
        <a:p>
          <a:r>
            <a:rPr lang="en-US" dirty="0" smtClean="0"/>
            <a:t>Central DNS Software</a:t>
          </a:r>
          <a:endParaRPr lang="en-US" dirty="0"/>
        </a:p>
      </dgm:t>
    </dgm:pt>
    <dgm:pt modelId="{CE0D4A57-BEF6-4FBD-86DB-5008DC8D92A0}" type="parTrans" cxnId="{F18D81F7-DECA-4705-8254-7F01D4CA299A}">
      <dgm:prSet/>
      <dgm:spPr/>
      <dgm:t>
        <a:bodyPr/>
        <a:lstStyle/>
        <a:p>
          <a:endParaRPr lang="en-US"/>
        </a:p>
      </dgm:t>
    </dgm:pt>
    <dgm:pt modelId="{8D255124-59C0-4670-8CA7-B30CBBA3FEC4}" type="sibTrans" cxnId="{F18D81F7-DECA-4705-8254-7F01D4CA299A}">
      <dgm:prSet/>
      <dgm:spPr/>
      <dgm:t>
        <a:bodyPr/>
        <a:lstStyle/>
        <a:p>
          <a:endParaRPr lang="en-US"/>
        </a:p>
      </dgm:t>
    </dgm:pt>
    <dgm:pt modelId="{EE099357-F5C0-6746-B9BA-312BC4B61EEE}" type="pres">
      <dgm:prSet presAssocID="{F0EA2717-AAD4-FD48-AE64-8E09383D7C05}" presName="hierChild1" presStyleCnt="0">
        <dgm:presLayoutVars>
          <dgm:orgChart val="1"/>
          <dgm:chPref val="1"/>
          <dgm:dir/>
          <dgm:animOne val="branch"/>
          <dgm:animLvl val="lvl"/>
          <dgm:resizeHandles/>
        </dgm:presLayoutVars>
      </dgm:prSet>
      <dgm:spPr/>
      <dgm:t>
        <a:bodyPr/>
        <a:lstStyle/>
        <a:p>
          <a:endParaRPr lang="en-US"/>
        </a:p>
      </dgm:t>
    </dgm:pt>
    <dgm:pt modelId="{F23EB190-3F8A-794D-89F9-AA2CA9B7EFED}" type="pres">
      <dgm:prSet presAssocID="{F574DA16-1F47-4B43-88A1-71323CCEC380}" presName="hierRoot1" presStyleCnt="0">
        <dgm:presLayoutVars>
          <dgm:hierBranch val="init"/>
        </dgm:presLayoutVars>
      </dgm:prSet>
      <dgm:spPr/>
    </dgm:pt>
    <dgm:pt modelId="{978BD90F-50B9-3B47-AEBD-8555C5BB9DD6}" type="pres">
      <dgm:prSet presAssocID="{F574DA16-1F47-4B43-88A1-71323CCEC380}" presName="rootComposite1" presStyleCnt="0"/>
      <dgm:spPr/>
    </dgm:pt>
    <dgm:pt modelId="{E5B84787-CF6C-2B47-9511-9C77F2C7B68B}" type="pres">
      <dgm:prSet presAssocID="{F574DA16-1F47-4B43-88A1-71323CCEC380}" presName="rootText1" presStyleLbl="node0" presStyleIdx="0" presStyleCnt="1">
        <dgm:presLayoutVars>
          <dgm:chPref val="3"/>
        </dgm:presLayoutVars>
      </dgm:prSet>
      <dgm:spPr/>
      <dgm:t>
        <a:bodyPr/>
        <a:lstStyle/>
        <a:p>
          <a:endParaRPr lang="en-US"/>
        </a:p>
      </dgm:t>
    </dgm:pt>
    <dgm:pt modelId="{742DD916-F9CE-F04A-978C-97DBD3FDF374}" type="pres">
      <dgm:prSet presAssocID="{F574DA16-1F47-4B43-88A1-71323CCEC380}" presName="rootConnector1" presStyleLbl="node1" presStyleIdx="0" presStyleCnt="0"/>
      <dgm:spPr/>
      <dgm:t>
        <a:bodyPr/>
        <a:lstStyle/>
        <a:p>
          <a:endParaRPr lang="en-US"/>
        </a:p>
      </dgm:t>
    </dgm:pt>
    <dgm:pt modelId="{D13C6761-4B46-414B-91EA-A0F2098163E5}" type="pres">
      <dgm:prSet presAssocID="{F574DA16-1F47-4B43-88A1-71323CCEC380}" presName="hierChild2" presStyleCnt="0"/>
      <dgm:spPr/>
    </dgm:pt>
    <dgm:pt modelId="{89470934-6994-504A-9E37-0CD00208C405}" type="pres">
      <dgm:prSet presAssocID="{2AFC6C50-D02F-0342-9761-4DADEB1CACA3}" presName="Name37" presStyleLbl="parChTrans1D2" presStyleIdx="0" presStyleCnt="5"/>
      <dgm:spPr/>
      <dgm:t>
        <a:bodyPr/>
        <a:lstStyle/>
        <a:p>
          <a:endParaRPr lang="en-US"/>
        </a:p>
      </dgm:t>
    </dgm:pt>
    <dgm:pt modelId="{7B5659DD-9F87-EB47-8744-7844EBC47B6A}" type="pres">
      <dgm:prSet presAssocID="{5DDF6103-55F5-354A-A28D-71E1D042BA3A}" presName="hierRoot2" presStyleCnt="0">
        <dgm:presLayoutVars>
          <dgm:hierBranch val="init"/>
        </dgm:presLayoutVars>
      </dgm:prSet>
      <dgm:spPr/>
    </dgm:pt>
    <dgm:pt modelId="{FBF08213-921E-B444-B2A8-DF38BFA9E23D}" type="pres">
      <dgm:prSet presAssocID="{5DDF6103-55F5-354A-A28D-71E1D042BA3A}" presName="rootComposite" presStyleCnt="0"/>
      <dgm:spPr/>
    </dgm:pt>
    <dgm:pt modelId="{47AFE5AE-2947-3D4B-93E5-8A616E15E0AA}" type="pres">
      <dgm:prSet presAssocID="{5DDF6103-55F5-354A-A28D-71E1D042BA3A}" presName="rootText" presStyleLbl="node2" presStyleIdx="0" presStyleCnt="5">
        <dgm:presLayoutVars>
          <dgm:chPref val="3"/>
        </dgm:presLayoutVars>
      </dgm:prSet>
      <dgm:spPr/>
      <dgm:t>
        <a:bodyPr/>
        <a:lstStyle/>
        <a:p>
          <a:endParaRPr lang="en-US"/>
        </a:p>
      </dgm:t>
    </dgm:pt>
    <dgm:pt modelId="{799F104E-121C-024A-A826-570193DE5207}" type="pres">
      <dgm:prSet presAssocID="{5DDF6103-55F5-354A-A28D-71E1D042BA3A}" presName="rootConnector" presStyleLbl="node2" presStyleIdx="0" presStyleCnt="5"/>
      <dgm:spPr/>
      <dgm:t>
        <a:bodyPr/>
        <a:lstStyle/>
        <a:p>
          <a:endParaRPr lang="en-US"/>
        </a:p>
      </dgm:t>
    </dgm:pt>
    <dgm:pt modelId="{44CBE6DE-A0B1-9646-ADF4-55F6CAC28989}" type="pres">
      <dgm:prSet presAssocID="{5DDF6103-55F5-354A-A28D-71E1D042BA3A}" presName="hierChild4" presStyleCnt="0"/>
      <dgm:spPr/>
    </dgm:pt>
    <dgm:pt modelId="{4E197C42-81D2-EF4F-874E-FD2C6BF0E61B}" type="pres">
      <dgm:prSet presAssocID="{5DDF6103-55F5-354A-A28D-71E1D042BA3A}" presName="hierChild5" presStyleCnt="0"/>
      <dgm:spPr/>
    </dgm:pt>
    <dgm:pt modelId="{108FAABA-8EAA-8944-9EA9-17F4E99B791C}" type="pres">
      <dgm:prSet presAssocID="{4C45B0A8-C410-194A-8590-10DD5169CE63}" presName="Name37" presStyleLbl="parChTrans1D2" presStyleIdx="1" presStyleCnt="5"/>
      <dgm:spPr/>
      <dgm:t>
        <a:bodyPr/>
        <a:lstStyle/>
        <a:p>
          <a:endParaRPr lang="en-US"/>
        </a:p>
      </dgm:t>
    </dgm:pt>
    <dgm:pt modelId="{9733F026-03DB-B245-A0C7-D53E8B6FA690}" type="pres">
      <dgm:prSet presAssocID="{194B4DE6-39CB-9142-892B-A896F8F71100}" presName="hierRoot2" presStyleCnt="0">
        <dgm:presLayoutVars>
          <dgm:hierBranch val="init"/>
        </dgm:presLayoutVars>
      </dgm:prSet>
      <dgm:spPr/>
    </dgm:pt>
    <dgm:pt modelId="{BA2E89FE-EA7B-334A-AD34-5C17EE4B0E82}" type="pres">
      <dgm:prSet presAssocID="{194B4DE6-39CB-9142-892B-A896F8F71100}" presName="rootComposite" presStyleCnt="0"/>
      <dgm:spPr/>
    </dgm:pt>
    <dgm:pt modelId="{670E073B-60E7-7346-96AF-8068B6403D63}" type="pres">
      <dgm:prSet presAssocID="{194B4DE6-39CB-9142-892B-A896F8F71100}" presName="rootText" presStyleLbl="node2" presStyleIdx="1" presStyleCnt="5">
        <dgm:presLayoutVars>
          <dgm:chPref val="3"/>
        </dgm:presLayoutVars>
      </dgm:prSet>
      <dgm:spPr/>
      <dgm:t>
        <a:bodyPr/>
        <a:lstStyle/>
        <a:p>
          <a:endParaRPr lang="en-US"/>
        </a:p>
      </dgm:t>
    </dgm:pt>
    <dgm:pt modelId="{17D4DC17-EAB5-F947-B7AA-3D2EFFBA095A}" type="pres">
      <dgm:prSet presAssocID="{194B4DE6-39CB-9142-892B-A896F8F71100}" presName="rootConnector" presStyleLbl="node2" presStyleIdx="1" presStyleCnt="5"/>
      <dgm:spPr/>
      <dgm:t>
        <a:bodyPr/>
        <a:lstStyle/>
        <a:p>
          <a:endParaRPr lang="en-US"/>
        </a:p>
      </dgm:t>
    </dgm:pt>
    <dgm:pt modelId="{D98BB38B-5978-2F44-8F84-CC39E15F32A0}" type="pres">
      <dgm:prSet presAssocID="{194B4DE6-39CB-9142-892B-A896F8F71100}" presName="hierChild4" presStyleCnt="0"/>
      <dgm:spPr/>
    </dgm:pt>
    <dgm:pt modelId="{CA97FE05-DCDE-6D47-9879-55E06126D575}" type="pres">
      <dgm:prSet presAssocID="{194B4DE6-39CB-9142-892B-A896F8F71100}" presName="hierChild5" presStyleCnt="0"/>
      <dgm:spPr/>
    </dgm:pt>
    <dgm:pt modelId="{529A39ED-6279-42B5-8BA9-A7EE41457C8D}" type="pres">
      <dgm:prSet presAssocID="{5AE4B5DC-F7A3-43FC-81DF-A098145AE36B}" presName="Name37" presStyleLbl="parChTrans1D2" presStyleIdx="2" presStyleCnt="5"/>
      <dgm:spPr/>
      <dgm:t>
        <a:bodyPr/>
        <a:lstStyle/>
        <a:p>
          <a:endParaRPr lang="en-US"/>
        </a:p>
      </dgm:t>
    </dgm:pt>
    <dgm:pt modelId="{9049FF93-37CE-4353-ABC9-5D2CFFAEDD48}" type="pres">
      <dgm:prSet presAssocID="{6EE03ACD-FD56-48BE-98CC-BDFE78C1EF17}" presName="hierRoot2" presStyleCnt="0">
        <dgm:presLayoutVars>
          <dgm:hierBranch val="init"/>
        </dgm:presLayoutVars>
      </dgm:prSet>
      <dgm:spPr/>
    </dgm:pt>
    <dgm:pt modelId="{AB34F439-B173-449B-996D-2D98D84BD9E1}" type="pres">
      <dgm:prSet presAssocID="{6EE03ACD-FD56-48BE-98CC-BDFE78C1EF17}" presName="rootComposite" presStyleCnt="0"/>
      <dgm:spPr/>
    </dgm:pt>
    <dgm:pt modelId="{71617D24-5073-4D6E-88CA-26653C59F306}" type="pres">
      <dgm:prSet presAssocID="{6EE03ACD-FD56-48BE-98CC-BDFE78C1EF17}" presName="rootText" presStyleLbl="node2" presStyleIdx="2" presStyleCnt="5">
        <dgm:presLayoutVars>
          <dgm:chPref val="3"/>
        </dgm:presLayoutVars>
      </dgm:prSet>
      <dgm:spPr/>
      <dgm:t>
        <a:bodyPr/>
        <a:lstStyle/>
        <a:p>
          <a:endParaRPr lang="en-US"/>
        </a:p>
      </dgm:t>
    </dgm:pt>
    <dgm:pt modelId="{7FBC7B1F-F6E0-48C5-8CA2-B52C07EA2C25}" type="pres">
      <dgm:prSet presAssocID="{6EE03ACD-FD56-48BE-98CC-BDFE78C1EF17}" presName="rootConnector" presStyleLbl="node2" presStyleIdx="2" presStyleCnt="5"/>
      <dgm:spPr/>
      <dgm:t>
        <a:bodyPr/>
        <a:lstStyle/>
        <a:p>
          <a:endParaRPr lang="en-US"/>
        </a:p>
      </dgm:t>
    </dgm:pt>
    <dgm:pt modelId="{6BFB3DE4-9E85-40C7-9910-3736025B5D79}" type="pres">
      <dgm:prSet presAssocID="{6EE03ACD-FD56-48BE-98CC-BDFE78C1EF17}" presName="hierChild4" presStyleCnt="0"/>
      <dgm:spPr/>
    </dgm:pt>
    <dgm:pt modelId="{4CCB41DE-7299-4F42-A9DE-0F259BFF57CE}" type="pres">
      <dgm:prSet presAssocID="{E74ED2D7-F6C6-4FB5-9A30-9D330DCE3329}" presName="Name37" presStyleLbl="parChTrans1D3" presStyleIdx="0" presStyleCnt="6"/>
      <dgm:spPr/>
      <dgm:t>
        <a:bodyPr/>
        <a:lstStyle/>
        <a:p>
          <a:endParaRPr lang="en-US"/>
        </a:p>
      </dgm:t>
    </dgm:pt>
    <dgm:pt modelId="{0445832C-7029-47F2-920B-61FF06DA92DC}" type="pres">
      <dgm:prSet presAssocID="{0299985D-8285-41B0-8660-C947088B2071}" presName="hierRoot2" presStyleCnt="0">
        <dgm:presLayoutVars>
          <dgm:hierBranch val="init"/>
        </dgm:presLayoutVars>
      </dgm:prSet>
      <dgm:spPr/>
    </dgm:pt>
    <dgm:pt modelId="{C2447B5D-5760-4B88-8B10-AD63FA65A51D}" type="pres">
      <dgm:prSet presAssocID="{0299985D-8285-41B0-8660-C947088B2071}" presName="rootComposite" presStyleCnt="0"/>
      <dgm:spPr/>
    </dgm:pt>
    <dgm:pt modelId="{DC6700DA-10E0-4F61-B9EB-E2EBC198D655}" type="pres">
      <dgm:prSet presAssocID="{0299985D-8285-41B0-8660-C947088B2071}" presName="rootText" presStyleLbl="node3" presStyleIdx="0" presStyleCnt="6">
        <dgm:presLayoutVars>
          <dgm:chPref val="3"/>
        </dgm:presLayoutVars>
      </dgm:prSet>
      <dgm:spPr/>
      <dgm:t>
        <a:bodyPr/>
        <a:lstStyle/>
        <a:p>
          <a:endParaRPr lang="en-US"/>
        </a:p>
      </dgm:t>
    </dgm:pt>
    <dgm:pt modelId="{3A9E3712-02F2-4184-80A7-4518E50B2717}" type="pres">
      <dgm:prSet presAssocID="{0299985D-8285-41B0-8660-C947088B2071}" presName="rootConnector" presStyleLbl="node3" presStyleIdx="0" presStyleCnt="6"/>
      <dgm:spPr/>
      <dgm:t>
        <a:bodyPr/>
        <a:lstStyle/>
        <a:p>
          <a:endParaRPr lang="en-US"/>
        </a:p>
      </dgm:t>
    </dgm:pt>
    <dgm:pt modelId="{1CCAF086-81DC-407E-82A6-3CBCCE2F877D}" type="pres">
      <dgm:prSet presAssocID="{0299985D-8285-41B0-8660-C947088B2071}" presName="hierChild4" presStyleCnt="0"/>
      <dgm:spPr/>
    </dgm:pt>
    <dgm:pt modelId="{785DB1FB-2A6F-405E-8EBB-1B3B45D1A92C}" type="pres">
      <dgm:prSet presAssocID="{0299985D-8285-41B0-8660-C947088B2071}" presName="hierChild5" presStyleCnt="0"/>
      <dgm:spPr/>
    </dgm:pt>
    <dgm:pt modelId="{4ECD25F3-C1CF-44D0-86D7-4FB8A31584FB}" type="pres">
      <dgm:prSet presAssocID="{C199B5D4-A795-48CA-9D36-DA3A2D168AF9}" presName="Name37" presStyleLbl="parChTrans1D3" presStyleIdx="1" presStyleCnt="6"/>
      <dgm:spPr/>
      <dgm:t>
        <a:bodyPr/>
        <a:lstStyle/>
        <a:p>
          <a:endParaRPr lang="en-US"/>
        </a:p>
      </dgm:t>
    </dgm:pt>
    <dgm:pt modelId="{1479AE35-CCAF-4AD5-9536-34A31849E5B7}" type="pres">
      <dgm:prSet presAssocID="{6949472C-BC58-4C3A-A9F6-68A2742756C6}" presName="hierRoot2" presStyleCnt="0">
        <dgm:presLayoutVars>
          <dgm:hierBranch val="init"/>
        </dgm:presLayoutVars>
      </dgm:prSet>
      <dgm:spPr/>
    </dgm:pt>
    <dgm:pt modelId="{36B49BAE-33D9-47EB-860A-9B192BFB004D}" type="pres">
      <dgm:prSet presAssocID="{6949472C-BC58-4C3A-A9F6-68A2742756C6}" presName="rootComposite" presStyleCnt="0"/>
      <dgm:spPr/>
    </dgm:pt>
    <dgm:pt modelId="{3A8C2CF3-7732-4228-93FB-17EAD0A75F89}" type="pres">
      <dgm:prSet presAssocID="{6949472C-BC58-4C3A-A9F6-68A2742756C6}" presName="rootText" presStyleLbl="node3" presStyleIdx="1" presStyleCnt="6">
        <dgm:presLayoutVars>
          <dgm:chPref val="3"/>
        </dgm:presLayoutVars>
      </dgm:prSet>
      <dgm:spPr/>
      <dgm:t>
        <a:bodyPr/>
        <a:lstStyle/>
        <a:p>
          <a:endParaRPr lang="en-US"/>
        </a:p>
      </dgm:t>
    </dgm:pt>
    <dgm:pt modelId="{30A1624B-3863-406C-842E-8AC71E6786C4}" type="pres">
      <dgm:prSet presAssocID="{6949472C-BC58-4C3A-A9F6-68A2742756C6}" presName="rootConnector" presStyleLbl="node3" presStyleIdx="1" presStyleCnt="6"/>
      <dgm:spPr/>
      <dgm:t>
        <a:bodyPr/>
        <a:lstStyle/>
        <a:p>
          <a:endParaRPr lang="en-US"/>
        </a:p>
      </dgm:t>
    </dgm:pt>
    <dgm:pt modelId="{03551688-DA0E-4C52-93AE-DACBECD11976}" type="pres">
      <dgm:prSet presAssocID="{6949472C-BC58-4C3A-A9F6-68A2742756C6}" presName="hierChild4" presStyleCnt="0"/>
      <dgm:spPr/>
    </dgm:pt>
    <dgm:pt modelId="{4AAA93F6-C75E-432F-9EBC-5DDF4EBC0BAA}" type="pres">
      <dgm:prSet presAssocID="{6949472C-BC58-4C3A-A9F6-68A2742756C6}" presName="hierChild5" presStyleCnt="0"/>
      <dgm:spPr/>
    </dgm:pt>
    <dgm:pt modelId="{B5003920-F1A3-4510-A051-527C0093637A}" type="pres">
      <dgm:prSet presAssocID="{BD965687-0FC1-463C-BC36-EDF58F45B693}" presName="Name37" presStyleLbl="parChTrans1D3" presStyleIdx="2" presStyleCnt="6"/>
      <dgm:spPr/>
      <dgm:t>
        <a:bodyPr/>
        <a:lstStyle/>
        <a:p>
          <a:endParaRPr lang="en-US"/>
        </a:p>
      </dgm:t>
    </dgm:pt>
    <dgm:pt modelId="{82159ADC-A7C1-4457-A859-AFB5BE23026B}" type="pres">
      <dgm:prSet presAssocID="{BAA02BF2-D950-45C4-B240-F30701927E42}" presName="hierRoot2" presStyleCnt="0">
        <dgm:presLayoutVars>
          <dgm:hierBranch val="init"/>
        </dgm:presLayoutVars>
      </dgm:prSet>
      <dgm:spPr/>
    </dgm:pt>
    <dgm:pt modelId="{B089CDE1-3D61-4D21-AB55-4342B0448084}" type="pres">
      <dgm:prSet presAssocID="{BAA02BF2-D950-45C4-B240-F30701927E42}" presName="rootComposite" presStyleCnt="0"/>
      <dgm:spPr/>
    </dgm:pt>
    <dgm:pt modelId="{BEED57E6-EB33-4E97-9A64-62F3950EEB3C}" type="pres">
      <dgm:prSet presAssocID="{BAA02BF2-D950-45C4-B240-F30701927E42}" presName="rootText" presStyleLbl="node3" presStyleIdx="2" presStyleCnt="6">
        <dgm:presLayoutVars>
          <dgm:chPref val="3"/>
        </dgm:presLayoutVars>
      </dgm:prSet>
      <dgm:spPr/>
      <dgm:t>
        <a:bodyPr/>
        <a:lstStyle/>
        <a:p>
          <a:endParaRPr lang="en-US"/>
        </a:p>
      </dgm:t>
    </dgm:pt>
    <dgm:pt modelId="{D3F44138-51EC-46C1-AEAB-323EE550B91A}" type="pres">
      <dgm:prSet presAssocID="{BAA02BF2-D950-45C4-B240-F30701927E42}" presName="rootConnector" presStyleLbl="node3" presStyleIdx="2" presStyleCnt="6"/>
      <dgm:spPr/>
      <dgm:t>
        <a:bodyPr/>
        <a:lstStyle/>
        <a:p>
          <a:endParaRPr lang="en-US"/>
        </a:p>
      </dgm:t>
    </dgm:pt>
    <dgm:pt modelId="{10D58A33-DC4B-4FCE-9628-5269DF269BFD}" type="pres">
      <dgm:prSet presAssocID="{BAA02BF2-D950-45C4-B240-F30701927E42}" presName="hierChild4" presStyleCnt="0"/>
      <dgm:spPr/>
    </dgm:pt>
    <dgm:pt modelId="{4329E7D3-CCAF-48CB-AAAE-64A4BB4728EF}" type="pres">
      <dgm:prSet presAssocID="{956AF280-2889-48B5-9F78-EC4C20446C31}" presName="Name37" presStyleLbl="parChTrans1D4" presStyleIdx="0" presStyleCnt="10"/>
      <dgm:spPr/>
      <dgm:t>
        <a:bodyPr/>
        <a:lstStyle/>
        <a:p>
          <a:endParaRPr lang="en-US"/>
        </a:p>
      </dgm:t>
    </dgm:pt>
    <dgm:pt modelId="{3F301296-7669-40BE-846F-6C8CDB2881D2}" type="pres">
      <dgm:prSet presAssocID="{DC093270-F3A8-42E2-AE36-658F2AF95249}" presName="hierRoot2" presStyleCnt="0">
        <dgm:presLayoutVars>
          <dgm:hierBranch val="init"/>
        </dgm:presLayoutVars>
      </dgm:prSet>
      <dgm:spPr/>
    </dgm:pt>
    <dgm:pt modelId="{7969F869-C08C-463B-B1B8-7955ADF976D2}" type="pres">
      <dgm:prSet presAssocID="{DC093270-F3A8-42E2-AE36-658F2AF95249}" presName="rootComposite" presStyleCnt="0"/>
      <dgm:spPr/>
    </dgm:pt>
    <dgm:pt modelId="{41000D97-82EF-46E8-82C8-CF7397D34401}" type="pres">
      <dgm:prSet presAssocID="{DC093270-F3A8-42E2-AE36-658F2AF95249}" presName="rootText" presStyleLbl="node4" presStyleIdx="0" presStyleCnt="10">
        <dgm:presLayoutVars>
          <dgm:chPref val="3"/>
        </dgm:presLayoutVars>
      </dgm:prSet>
      <dgm:spPr/>
      <dgm:t>
        <a:bodyPr/>
        <a:lstStyle/>
        <a:p>
          <a:endParaRPr lang="en-US"/>
        </a:p>
      </dgm:t>
    </dgm:pt>
    <dgm:pt modelId="{48ABD35D-D5F6-48B3-8D05-E299EC352AD2}" type="pres">
      <dgm:prSet presAssocID="{DC093270-F3A8-42E2-AE36-658F2AF95249}" presName="rootConnector" presStyleLbl="node4" presStyleIdx="0" presStyleCnt="10"/>
      <dgm:spPr/>
      <dgm:t>
        <a:bodyPr/>
        <a:lstStyle/>
        <a:p>
          <a:endParaRPr lang="en-US"/>
        </a:p>
      </dgm:t>
    </dgm:pt>
    <dgm:pt modelId="{052A6A16-86B3-4741-88F2-EB1F11FBC195}" type="pres">
      <dgm:prSet presAssocID="{DC093270-F3A8-42E2-AE36-658F2AF95249}" presName="hierChild4" presStyleCnt="0"/>
      <dgm:spPr/>
    </dgm:pt>
    <dgm:pt modelId="{D366E681-4A3F-435F-96D9-09E9DCCDF8AA}" type="pres">
      <dgm:prSet presAssocID="{DC093270-F3A8-42E2-AE36-658F2AF95249}" presName="hierChild5" presStyleCnt="0"/>
      <dgm:spPr/>
    </dgm:pt>
    <dgm:pt modelId="{A0952472-D666-4DF0-A0D4-2A8FD8EFAEB5}" type="pres">
      <dgm:prSet presAssocID="{C3A2B36E-05EA-4153-8BCD-D591C22A3EAB}" presName="Name37" presStyleLbl="parChTrans1D4" presStyleIdx="1" presStyleCnt="10"/>
      <dgm:spPr/>
      <dgm:t>
        <a:bodyPr/>
        <a:lstStyle/>
        <a:p>
          <a:endParaRPr lang="en-US"/>
        </a:p>
      </dgm:t>
    </dgm:pt>
    <dgm:pt modelId="{C26D888A-F15F-49ED-BCDE-C4101D38D613}" type="pres">
      <dgm:prSet presAssocID="{B8F373C1-E72F-4E35-B926-FA32BDAE0EC9}" presName="hierRoot2" presStyleCnt="0">
        <dgm:presLayoutVars>
          <dgm:hierBranch val="init"/>
        </dgm:presLayoutVars>
      </dgm:prSet>
      <dgm:spPr/>
    </dgm:pt>
    <dgm:pt modelId="{60EACAC5-C3D1-4494-A715-081049F04AB2}" type="pres">
      <dgm:prSet presAssocID="{B8F373C1-E72F-4E35-B926-FA32BDAE0EC9}" presName="rootComposite" presStyleCnt="0"/>
      <dgm:spPr/>
    </dgm:pt>
    <dgm:pt modelId="{12909E07-C677-4E70-B887-4065E51315EA}" type="pres">
      <dgm:prSet presAssocID="{B8F373C1-E72F-4E35-B926-FA32BDAE0EC9}" presName="rootText" presStyleLbl="node4" presStyleIdx="1" presStyleCnt="10">
        <dgm:presLayoutVars>
          <dgm:chPref val="3"/>
        </dgm:presLayoutVars>
      </dgm:prSet>
      <dgm:spPr/>
      <dgm:t>
        <a:bodyPr/>
        <a:lstStyle/>
        <a:p>
          <a:endParaRPr lang="en-US"/>
        </a:p>
      </dgm:t>
    </dgm:pt>
    <dgm:pt modelId="{3DB59693-9788-467D-8C6C-6B13F5376712}" type="pres">
      <dgm:prSet presAssocID="{B8F373C1-E72F-4E35-B926-FA32BDAE0EC9}" presName="rootConnector" presStyleLbl="node4" presStyleIdx="1" presStyleCnt="10"/>
      <dgm:spPr/>
      <dgm:t>
        <a:bodyPr/>
        <a:lstStyle/>
        <a:p>
          <a:endParaRPr lang="en-US"/>
        </a:p>
      </dgm:t>
    </dgm:pt>
    <dgm:pt modelId="{84EFABB0-82CD-427A-9490-2466E28EA825}" type="pres">
      <dgm:prSet presAssocID="{B8F373C1-E72F-4E35-B926-FA32BDAE0EC9}" presName="hierChild4" presStyleCnt="0"/>
      <dgm:spPr/>
    </dgm:pt>
    <dgm:pt modelId="{1DCBAF96-524C-460F-8EFC-33055951AA7D}" type="pres">
      <dgm:prSet presAssocID="{B8F373C1-E72F-4E35-B926-FA32BDAE0EC9}" presName="hierChild5" presStyleCnt="0"/>
      <dgm:spPr/>
    </dgm:pt>
    <dgm:pt modelId="{846DB2F6-9B4F-4D9B-88C0-353304D6066C}" type="pres">
      <dgm:prSet presAssocID="{BAA02BF2-D950-45C4-B240-F30701927E42}" presName="hierChild5" presStyleCnt="0"/>
      <dgm:spPr/>
    </dgm:pt>
    <dgm:pt modelId="{6B18AF31-38FC-4BC6-A31C-CB20C74EE6CD}" type="pres">
      <dgm:prSet presAssocID="{6EE03ACD-FD56-48BE-98CC-BDFE78C1EF17}" presName="hierChild5" presStyleCnt="0"/>
      <dgm:spPr/>
    </dgm:pt>
    <dgm:pt modelId="{FF706E53-5D3F-4493-A3D6-81A0612F1258}" type="pres">
      <dgm:prSet presAssocID="{BA9EFC00-B0CF-41CA-8776-B1FDFE69D29C}" presName="Name37" presStyleLbl="parChTrans1D2" presStyleIdx="3" presStyleCnt="5"/>
      <dgm:spPr/>
      <dgm:t>
        <a:bodyPr/>
        <a:lstStyle/>
        <a:p>
          <a:endParaRPr lang="en-US"/>
        </a:p>
      </dgm:t>
    </dgm:pt>
    <dgm:pt modelId="{045CED94-6F4D-4AD0-946A-D1309A3119F0}" type="pres">
      <dgm:prSet presAssocID="{976EF80F-89FE-44CE-92A0-2B62A4613C79}" presName="hierRoot2" presStyleCnt="0">
        <dgm:presLayoutVars>
          <dgm:hierBranch val="init"/>
        </dgm:presLayoutVars>
      </dgm:prSet>
      <dgm:spPr/>
    </dgm:pt>
    <dgm:pt modelId="{0F0C1E43-7EC9-4A68-AE03-EC9B7E7A55E1}" type="pres">
      <dgm:prSet presAssocID="{976EF80F-89FE-44CE-92A0-2B62A4613C79}" presName="rootComposite" presStyleCnt="0"/>
      <dgm:spPr/>
    </dgm:pt>
    <dgm:pt modelId="{812E3AD6-7771-4356-BBCE-37104B9DA319}" type="pres">
      <dgm:prSet presAssocID="{976EF80F-89FE-44CE-92A0-2B62A4613C79}" presName="rootText" presStyleLbl="node2" presStyleIdx="3" presStyleCnt="5">
        <dgm:presLayoutVars>
          <dgm:chPref val="3"/>
        </dgm:presLayoutVars>
      </dgm:prSet>
      <dgm:spPr/>
      <dgm:t>
        <a:bodyPr/>
        <a:lstStyle/>
        <a:p>
          <a:endParaRPr lang="en-US"/>
        </a:p>
      </dgm:t>
    </dgm:pt>
    <dgm:pt modelId="{A144E98D-695F-4523-B4F1-DAAC586DE077}" type="pres">
      <dgm:prSet presAssocID="{976EF80F-89FE-44CE-92A0-2B62A4613C79}" presName="rootConnector" presStyleLbl="node2" presStyleIdx="3" presStyleCnt="5"/>
      <dgm:spPr/>
      <dgm:t>
        <a:bodyPr/>
        <a:lstStyle/>
        <a:p>
          <a:endParaRPr lang="en-US"/>
        </a:p>
      </dgm:t>
    </dgm:pt>
    <dgm:pt modelId="{3ECF2129-EFD0-49FE-A73C-D1FD0BEB6D4E}" type="pres">
      <dgm:prSet presAssocID="{976EF80F-89FE-44CE-92A0-2B62A4613C79}" presName="hierChild4" presStyleCnt="0"/>
      <dgm:spPr/>
    </dgm:pt>
    <dgm:pt modelId="{B7D2ED41-1B7C-4E4F-929E-ACA53E028DED}" type="pres">
      <dgm:prSet presAssocID="{B1E17A70-E49D-4F0F-8426-8EDA5F8644A7}" presName="Name37" presStyleLbl="parChTrans1D3" presStyleIdx="3" presStyleCnt="6"/>
      <dgm:spPr/>
      <dgm:t>
        <a:bodyPr/>
        <a:lstStyle/>
        <a:p>
          <a:endParaRPr lang="en-US"/>
        </a:p>
      </dgm:t>
    </dgm:pt>
    <dgm:pt modelId="{D824AF0D-40C0-4DB1-81F2-40BAE4AD47B1}" type="pres">
      <dgm:prSet presAssocID="{838BBBD3-3F0B-4CCD-A14B-1F4F52A21DF4}" presName="hierRoot2" presStyleCnt="0">
        <dgm:presLayoutVars>
          <dgm:hierBranch val="init"/>
        </dgm:presLayoutVars>
      </dgm:prSet>
      <dgm:spPr/>
    </dgm:pt>
    <dgm:pt modelId="{D4991C92-C4CD-406C-B760-5DBD0991AC4C}" type="pres">
      <dgm:prSet presAssocID="{838BBBD3-3F0B-4CCD-A14B-1F4F52A21DF4}" presName="rootComposite" presStyleCnt="0"/>
      <dgm:spPr/>
    </dgm:pt>
    <dgm:pt modelId="{F2F61DBE-D2B9-447C-86C4-7271163345F3}" type="pres">
      <dgm:prSet presAssocID="{838BBBD3-3F0B-4CCD-A14B-1F4F52A21DF4}" presName="rootText" presStyleLbl="node3" presStyleIdx="3" presStyleCnt="6">
        <dgm:presLayoutVars>
          <dgm:chPref val="3"/>
        </dgm:presLayoutVars>
      </dgm:prSet>
      <dgm:spPr/>
      <dgm:t>
        <a:bodyPr/>
        <a:lstStyle/>
        <a:p>
          <a:endParaRPr lang="en-US"/>
        </a:p>
      </dgm:t>
    </dgm:pt>
    <dgm:pt modelId="{F5BD2C18-BB7F-4726-BBFF-2CF41375EE91}" type="pres">
      <dgm:prSet presAssocID="{838BBBD3-3F0B-4CCD-A14B-1F4F52A21DF4}" presName="rootConnector" presStyleLbl="node3" presStyleIdx="3" presStyleCnt="6"/>
      <dgm:spPr/>
      <dgm:t>
        <a:bodyPr/>
        <a:lstStyle/>
        <a:p>
          <a:endParaRPr lang="en-US"/>
        </a:p>
      </dgm:t>
    </dgm:pt>
    <dgm:pt modelId="{C1B47880-1298-4932-8265-F8EE0F5AEF05}" type="pres">
      <dgm:prSet presAssocID="{838BBBD3-3F0B-4CCD-A14B-1F4F52A21DF4}" presName="hierChild4" presStyleCnt="0"/>
      <dgm:spPr/>
    </dgm:pt>
    <dgm:pt modelId="{5F9A1D3F-CEA9-4029-A464-6E90310E1F2E}" type="pres">
      <dgm:prSet presAssocID="{E7E24F02-CCA8-4F8B-97BC-4B2917954650}" presName="Name37" presStyleLbl="parChTrans1D4" presStyleIdx="2" presStyleCnt="10"/>
      <dgm:spPr/>
      <dgm:t>
        <a:bodyPr/>
        <a:lstStyle/>
        <a:p>
          <a:endParaRPr lang="en-US"/>
        </a:p>
      </dgm:t>
    </dgm:pt>
    <dgm:pt modelId="{B5F36533-8D8E-4A74-8978-E4D2E58E23AE}" type="pres">
      <dgm:prSet presAssocID="{788E2C29-C7D3-4F0A-B38E-FFE7E3B57B1D}" presName="hierRoot2" presStyleCnt="0">
        <dgm:presLayoutVars>
          <dgm:hierBranch val="init"/>
        </dgm:presLayoutVars>
      </dgm:prSet>
      <dgm:spPr/>
    </dgm:pt>
    <dgm:pt modelId="{52D6B8CC-F3A5-45B4-A81D-183FD657C8C3}" type="pres">
      <dgm:prSet presAssocID="{788E2C29-C7D3-4F0A-B38E-FFE7E3B57B1D}" presName="rootComposite" presStyleCnt="0"/>
      <dgm:spPr/>
    </dgm:pt>
    <dgm:pt modelId="{851E050A-149F-4F2E-A035-B681152E6076}" type="pres">
      <dgm:prSet presAssocID="{788E2C29-C7D3-4F0A-B38E-FFE7E3B57B1D}" presName="rootText" presStyleLbl="node4" presStyleIdx="2" presStyleCnt="10">
        <dgm:presLayoutVars>
          <dgm:chPref val="3"/>
        </dgm:presLayoutVars>
      </dgm:prSet>
      <dgm:spPr/>
      <dgm:t>
        <a:bodyPr/>
        <a:lstStyle/>
        <a:p>
          <a:endParaRPr lang="en-US"/>
        </a:p>
      </dgm:t>
    </dgm:pt>
    <dgm:pt modelId="{0A6AE5E1-C9C8-4946-AE4C-2BF48C841D68}" type="pres">
      <dgm:prSet presAssocID="{788E2C29-C7D3-4F0A-B38E-FFE7E3B57B1D}" presName="rootConnector" presStyleLbl="node4" presStyleIdx="2" presStyleCnt="10"/>
      <dgm:spPr/>
      <dgm:t>
        <a:bodyPr/>
        <a:lstStyle/>
        <a:p>
          <a:endParaRPr lang="en-US"/>
        </a:p>
      </dgm:t>
    </dgm:pt>
    <dgm:pt modelId="{7A838DE0-8792-4746-B527-DEB595DA268F}" type="pres">
      <dgm:prSet presAssocID="{788E2C29-C7D3-4F0A-B38E-FFE7E3B57B1D}" presName="hierChild4" presStyleCnt="0"/>
      <dgm:spPr/>
    </dgm:pt>
    <dgm:pt modelId="{C44D61AE-93EF-4DBD-9642-6D229CD7051F}" type="pres">
      <dgm:prSet presAssocID="{788E2C29-C7D3-4F0A-B38E-FFE7E3B57B1D}" presName="hierChild5" presStyleCnt="0"/>
      <dgm:spPr/>
    </dgm:pt>
    <dgm:pt modelId="{FCEA2EE0-33B0-4C00-90C7-A12E8300F1AA}" type="pres">
      <dgm:prSet presAssocID="{B099DC41-2419-4624-B5D8-90F16A129D00}" presName="Name37" presStyleLbl="parChTrans1D4" presStyleIdx="3" presStyleCnt="10"/>
      <dgm:spPr/>
      <dgm:t>
        <a:bodyPr/>
        <a:lstStyle/>
        <a:p>
          <a:endParaRPr lang="en-US"/>
        </a:p>
      </dgm:t>
    </dgm:pt>
    <dgm:pt modelId="{B3401D90-DC44-4FC7-8908-7D5A2213EC0F}" type="pres">
      <dgm:prSet presAssocID="{A32E33B8-0E82-4248-B299-872026F62A9E}" presName="hierRoot2" presStyleCnt="0">
        <dgm:presLayoutVars>
          <dgm:hierBranch val="init"/>
        </dgm:presLayoutVars>
      </dgm:prSet>
      <dgm:spPr/>
    </dgm:pt>
    <dgm:pt modelId="{CED46AA6-C221-4499-964B-F56D709841DD}" type="pres">
      <dgm:prSet presAssocID="{A32E33B8-0E82-4248-B299-872026F62A9E}" presName="rootComposite" presStyleCnt="0"/>
      <dgm:spPr/>
    </dgm:pt>
    <dgm:pt modelId="{70259BAD-B0F2-48CA-A8EE-64E53F3A5EDF}" type="pres">
      <dgm:prSet presAssocID="{A32E33B8-0E82-4248-B299-872026F62A9E}" presName="rootText" presStyleLbl="node4" presStyleIdx="3" presStyleCnt="10">
        <dgm:presLayoutVars>
          <dgm:chPref val="3"/>
        </dgm:presLayoutVars>
      </dgm:prSet>
      <dgm:spPr/>
      <dgm:t>
        <a:bodyPr/>
        <a:lstStyle/>
        <a:p>
          <a:endParaRPr lang="en-US"/>
        </a:p>
      </dgm:t>
    </dgm:pt>
    <dgm:pt modelId="{8BE7A091-62CC-4E1B-AC53-CA3987DE010D}" type="pres">
      <dgm:prSet presAssocID="{A32E33B8-0E82-4248-B299-872026F62A9E}" presName="rootConnector" presStyleLbl="node4" presStyleIdx="3" presStyleCnt="10"/>
      <dgm:spPr/>
      <dgm:t>
        <a:bodyPr/>
        <a:lstStyle/>
        <a:p>
          <a:endParaRPr lang="en-US"/>
        </a:p>
      </dgm:t>
    </dgm:pt>
    <dgm:pt modelId="{D5E0B8FD-99F7-48B8-9B81-7544EF903AAD}" type="pres">
      <dgm:prSet presAssocID="{A32E33B8-0E82-4248-B299-872026F62A9E}" presName="hierChild4" presStyleCnt="0"/>
      <dgm:spPr/>
    </dgm:pt>
    <dgm:pt modelId="{E57B9391-269E-4773-9AAB-024F947DD806}" type="pres">
      <dgm:prSet presAssocID="{A32E33B8-0E82-4248-B299-872026F62A9E}" presName="hierChild5" presStyleCnt="0"/>
      <dgm:spPr/>
    </dgm:pt>
    <dgm:pt modelId="{0044F943-E643-49CE-8D24-085F37B7B6AB}" type="pres">
      <dgm:prSet presAssocID="{ECBD8D50-7689-49A9-AF01-6980A00CE62B}" presName="Name37" presStyleLbl="parChTrans1D4" presStyleIdx="4" presStyleCnt="10"/>
      <dgm:spPr/>
      <dgm:t>
        <a:bodyPr/>
        <a:lstStyle/>
        <a:p>
          <a:endParaRPr lang="en-US"/>
        </a:p>
      </dgm:t>
    </dgm:pt>
    <dgm:pt modelId="{9B44FD19-6FE4-4D80-9ADC-294386083C92}" type="pres">
      <dgm:prSet presAssocID="{F7F15CFA-6949-4BE1-9467-02A74E9863D1}" presName="hierRoot2" presStyleCnt="0">
        <dgm:presLayoutVars>
          <dgm:hierBranch val="init"/>
        </dgm:presLayoutVars>
      </dgm:prSet>
      <dgm:spPr/>
    </dgm:pt>
    <dgm:pt modelId="{9F4C1FEC-5E0B-4394-9F7E-9A66702D959C}" type="pres">
      <dgm:prSet presAssocID="{F7F15CFA-6949-4BE1-9467-02A74E9863D1}" presName="rootComposite" presStyleCnt="0"/>
      <dgm:spPr/>
    </dgm:pt>
    <dgm:pt modelId="{F2E8BC20-F43E-4932-9C39-957794E833F4}" type="pres">
      <dgm:prSet presAssocID="{F7F15CFA-6949-4BE1-9467-02A74E9863D1}" presName="rootText" presStyleLbl="node4" presStyleIdx="4" presStyleCnt="10">
        <dgm:presLayoutVars>
          <dgm:chPref val="3"/>
        </dgm:presLayoutVars>
      </dgm:prSet>
      <dgm:spPr/>
      <dgm:t>
        <a:bodyPr/>
        <a:lstStyle/>
        <a:p>
          <a:endParaRPr lang="en-US"/>
        </a:p>
      </dgm:t>
    </dgm:pt>
    <dgm:pt modelId="{3AB36C0C-64FC-4377-AFCE-46D41ADDF045}" type="pres">
      <dgm:prSet presAssocID="{F7F15CFA-6949-4BE1-9467-02A74E9863D1}" presName="rootConnector" presStyleLbl="node4" presStyleIdx="4" presStyleCnt="10"/>
      <dgm:spPr/>
      <dgm:t>
        <a:bodyPr/>
        <a:lstStyle/>
        <a:p>
          <a:endParaRPr lang="en-US"/>
        </a:p>
      </dgm:t>
    </dgm:pt>
    <dgm:pt modelId="{F64A5BDF-D18F-42E6-85BF-6207CE19FD74}" type="pres">
      <dgm:prSet presAssocID="{F7F15CFA-6949-4BE1-9467-02A74E9863D1}" presName="hierChild4" presStyleCnt="0"/>
      <dgm:spPr/>
    </dgm:pt>
    <dgm:pt modelId="{204A3B28-A7CF-4EB5-9921-62253B28EA8F}" type="pres">
      <dgm:prSet presAssocID="{000EFC87-612A-4E5D-B1C8-1F9024326F80}" presName="Name37" presStyleLbl="parChTrans1D4" presStyleIdx="5" presStyleCnt="10"/>
      <dgm:spPr/>
      <dgm:t>
        <a:bodyPr/>
        <a:lstStyle/>
        <a:p>
          <a:endParaRPr lang="en-US"/>
        </a:p>
      </dgm:t>
    </dgm:pt>
    <dgm:pt modelId="{C824F447-A81C-4646-90F1-2A916F251EDF}" type="pres">
      <dgm:prSet presAssocID="{72A8857E-87C5-47AA-A019-4AB83D5E7A95}" presName="hierRoot2" presStyleCnt="0">
        <dgm:presLayoutVars>
          <dgm:hierBranch val="init"/>
        </dgm:presLayoutVars>
      </dgm:prSet>
      <dgm:spPr/>
    </dgm:pt>
    <dgm:pt modelId="{FBC532DB-6B54-4F0E-8C36-B4927FEF47A0}" type="pres">
      <dgm:prSet presAssocID="{72A8857E-87C5-47AA-A019-4AB83D5E7A95}" presName="rootComposite" presStyleCnt="0"/>
      <dgm:spPr/>
    </dgm:pt>
    <dgm:pt modelId="{866E2A11-A40A-4AFC-A490-49B58F19D738}" type="pres">
      <dgm:prSet presAssocID="{72A8857E-87C5-47AA-A019-4AB83D5E7A95}" presName="rootText" presStyleLbl="node4" presStyleIdx="5" presStyleCnt="10">
        <dgm:presLayoutVars>
          <dgm:chPref val="3"/>
        </dgm:presLayoutVars>
      </dgm:prSet>
      <dgm:spPr/>
      <dgm:t>
        <a:bodyPr/>
        <a:lstStyle/>
        <a:p>
          <a:endParaRPr lang="en-US"/>
        </a:p>
      </dgm:t>
    </dgm:pt>
    <dgm:pt modelId="{C64EFB4A-899E-4FE1-AEEF-C60430F3CA66}" type="pres">
      <dgm:prSet presAssocID="{72A8857E-87C5-47AA-A019-4AB83D5E7A95}" presName="rootConnector" presStyleLbl="node4" presStyleIdx="5" presStyleCnt="10"/>
      <dgm:spPr/>
      <dgm:t>
        <a:bodyPr/>
        <a:lstStyle/>
        <a:p>
          <a:endParaRPr lang="en-US"/>
        </a:p>
      </dgm:t>
    </dgm:pt>
    <dgm:pt modelId="{AF9147A6-D53C-4AEE-A105-359DB1F4E9A4}" type="pres">
      <dgm:prSet presAssocID="{72A8857E-87C5-47AA-A019-4AB83D5E7A95}" presName="hierChild4" presStyleCnt="0"/>
      <dgm:spPr/>
    </dgm:pt>
    <dgm:pt modelId="{F9F87D61-1E21-4254-A3B3-955144A0D3CC}" type="pres">
      <dgm:prSet presAssocID="{72A8857E-87C5-47AA-A019-4AB83D5E7A95}" presName="hierChild5" presStyleCnt="0"/>
      <dgm:spPr/>
    </dgm:pt>
    <dgm:pt modelId="{E536B99E-706D-4086-BA63-9BECB255715C}" type="pres">
      <dgm:prSet presAssocID="{227A00E0-0D8F-479C-BD1C-8B2703DD7C83}" presName="Name37" presStyleLbl="parChTrans1D4" presStyleIdx="6" presStyleCnt="10"/>
      <dgm:spPr/>
      <dgm:t>
        <a:bodyPr/>
        <a:lstStyle/>
        <a:p>
          <a:endParaRPr lang="en-US"/>
        </a:p>
      </dgm:t>
    </dgm:pt>
    <dgm:pt modelId="{18384839-9B92-49A9-84B6-C533E5B587A5}" type="pres">
      <dgm:prSet presAssocID="{FF935337-7BA9-45EC-87C5-8BE630D59DF0}" presName="hierRoot2" presStyleCnt="0">
        <dgm:presLayoutVars>
          <dgm:hierBranch val="init"/>
        </dgm:presLayoutVars>
      </dgm:prSet>
      <dgm:spPr/>
    </dgm:pt>
    <dgm:pt modelId="{DB7C23F4-C3A7-45FC-911F-6B076F1FEDAD}" type="pres">
      <dgm:prSet presAssocID="{FF935337-7BA9-45EC-87C5-8BE630D59DF0}" presName="rootComposite" presStyleCnt="0"/>
      <dgm:spPr/>
    </dgm:pt>
    <dgm:pt modelId="{1C3F692F-1CC7-4633-80D3-DBCF2AD48128}" type="pres">
      <dgm:prSet presAssocID="{FF935337-7BA9-45EC-87C5-8BE630D59DF0}" presName="rootText" presStyleLbl="node4" presStyleIdx="6" presStyleCnt="10">
        <dgm:presLayoutVars>
          <dgm:chPref val="3"/>
        </dgm:presLayoutVars>
      </dgm:prSet>
      <dgm:spPr/>
      <dgm:t>
        <a:bodyPr/>
        <a:lstStyle/>
        <a:p>
          <a:endParaRPr lang="en-US"/>
        </a:p>
      </dgm:t>
    </dgm:pt>
    <dgm:pt modelId="{6C88453C-7784-4504-8424-C88766717F7A}" type="pres">
      <dgm:prSet presAssocID="{FF935337-7BA9-45EC-87C5-8BE630D59DF0}" presName="rootConnector" presStyleLbl="node4" presStyleIdx="6" presStyleCnt="10"/>
      <dgm:spPr/>
      <dgm:t>
        <a:bodyPr/>
        <a:lstStyle/>
        <a:p>
          <a:endParaRPr lang="en-US"/>
        </a:p>
      </dgm:t>
    </dgm:pt>
    <dgm:pt modelId="{22B499A2-0A5A-4C5E-8D59-85067B05C4E0}" type="pres">
      <dgm:prSet presAssocID="{FF935337-7BA9-45EC-87C5-8BE630D59DF0}" presName="hierChild4" presStyleCnt="0"/>
      <dgm:spPr/>
    </dgm:pt>
    <dgm:pt modelId="{3CE3FEBE-A48F-473A-8F64-03070884FD90}" type="pres">
      <dgm:prSet presAssocID="{FF935337-7BA9-45EC-87C5-8BE630D59DF0}" presName="hierChild5" presStyleCnt="0"/>
      <dgm:spPr/>
    </dgm:pt>
    <dgm:pt modelId="{710A8217-5DC8-4BBB-8782-478963999595}" type="pres">
      <dgm:prSet presAssocID="{FB3DA184-933D-4E98-A4A0-C8918C8CBE6B}" presName="Name37" presStyleLbl="parChTrans1D4" presStyleIdx="7" presStyleCnt="10"/>
      <dgm:spPr/>
      <dgm:t>
        <a:bodyPr/>
        <a:lstStyle/>
        <a:p>
          <a:endParaRPr lang="en-US"/>
        </a:p>
      </dgm:t>
    </dgm:pt>
    <dgm:pt modelId="{1065A817-1243-4D2D-A3E3-99487D932B6B}" type="pres">
      <dgm:prSet presAssocID="{13188FEA-A2E3-4434-9FE7-0729FABE011C}" presName="hierRoot2" presStyleCnt="0">
        <dgm:presLayoutVars>
          <dgm:hierBranch val="init"/>
        </dgm:presLayoutVars>
      </dgm:prSet>
      <dgm:spPr/>
    </dgm:pt>
    <dgm:pt modelId="{4344E06B-B05E-4C84-9BFA-89D1CE497034}" type="pres">
      <dgm:prSet presAssocID="{13188FEA-A2E3-4434-9FE7-0729FABE011C}" presName="rootComposite" presStyleCnt="0"/>
      <dgm:spPr/>
    </dgm:pt>
    <dgm:pt modelId="{450F3B82-48D3-4FF2-9D29-42DCC631C1C8}" type="pres">
      <dgm:prSet presAssocID="{13188FEA-A2E3-4434-9FE7-0729FABE011C}" presName="rootText" presStyleLbl="node4" presStyleIdx="7" presStyleCnt="10">
        <dgm:presLayoutVars>
          <dgm:chPref val="3"/>
        </dgm:presLayoutVars>
      </dgm:prSet>
      <dgm:spPr/>
      <dgm:t>
        <a:bodyPr/>
        <a:lstStyle/>
        <a:p>
          <a:endParaRPr lang="en-US"/>
        </a:p>
      </dgm:t>
    </dgm:pt>
    <dgm:pt modelId="{9CF3CFBE-8DE9-49F3-9E9D-5545E0FECBE7}" type="pres">
      <dgm:prSet presAssocID="{13188FEA-A2E3-4434-9FE7-0729FABE011C}" presName="rootConnector" presStyleLbl="node4" presStyleIdx="7" presStyleCnt="10"/>
      <dgm:spPr/>
      <dgm:t>
        <a:bodyPr/>
        <a:lstStyle/>
        <a:p>
          <a:endParaRPr lang="en-US"/>
        </a:p>
      </dgm:t>
    </dgm:pt>
    <dgm:pt modelId="{C7BDF031-644B-4526-A79A-64589DCC4F43}" type="pres">
      <dgm:prSet presAssocID="{13188FEA-A2E3-4434-9FE7-0729FABE011C}" presName="hierChild4" presStyleCnt="0"/>
      <dgm:spPr/>
    </dgm:pt>
    <dgm:pt modelId="{6BA2CCE4-26F2-4A41-8487-C7F25FDB8733}" type="pres">
      <dgm:prSet presAssocID="{ABA0B675-7753-41C9-8CE7-BBDB9E0AEC83}" presName="Name37" presStyleLbl="parChTrans1D4" presStyleIdx="8" presStyleCnt="10"/>
      <dgm:spPr/>
      <dgm:t>
        <a:bodyPr/>
        <a:lstStyle/>
        <a:p>
          <a:endParaRPr lang="en-US"/>
        </a:p>
      </dgm:t>
    </dgm:pt>
    <dgm:pt modelId="{C68DA8C3-916F-4BE3-BA13-3FDE5BFB7584}" type="pres">
      <dgm:prSet presAssocID="{89945AF9-A39B-4E0D-ADF6-46E07A42D355}" presName="hierRoot2" presStyleCnt="0">
        <dgm:presLayoutVars>
          <dgm:hierBranch val="init"/>
        </dgm:presLayoutVars>
      </dgm:prSet>
      <dgm:spPr/>
    </dgm:pt>
    <dgm:pt modelId="{E4A8DE5E-9158-4573-808C-2D35C1DD88A5}" type="pres">
      <dgm:prSet presAssocID="{89945AF9-A39B-4E0D-ADF6-46E07A42D355}" presName="rootComposite" presStyleCnt="0"/>
      <dgm:spPr/>
    </dgm:pt>
    <dgm:pt modelId="{7C3667DF-FE5D-4B6D-A460-B0466CE3E8D7}" type="pres">
      <dgm:prSet presAssocID="{89945AF9-A39B-4E0D-ADF6-46E07A42D355}" presName="rootText" presStyleLbl="node4" presStyleIdx="8" presStyleCnt="10">
        <dgm:presLayoutVars>
          <dgm:chPref val="3"/>
        </dgm:presLayoutVars>
      </dgm:prSet>
      <dgm:spPr/>
      <dgm:t>
        <a:bodyPr/>
        <a:lstStyle/>
        <a:p>
          <a:endParaRPr lang="en-US"/>
        </a:p>
      </dgm:t>
    </dgm:pt>
    <dgm:pt modelId="{3E18C3D0-E6AE-4769-B2BA-C195B40322A9}" type="pres">
      <dgm:prSet presAssocID="{89945AF9-A39B-4E0D-ADF6-46E07A42D355}" presName="rootConnector" presStyleLbl="node4" presStyleIdx="8" presStyleCnt="10"/>
      <dgm:spPr/>
      <dgm:t>
        <a:bodyPr/>
        <a:lstStyle/>
        <a:p>
          <a:endParaRPr lang="en-US"/>
        </a:p>
      </dgm:t>
    </dgm:pt>
    <dgm:pt modelId="{685B37B6-6D43-44EF-B86F-214D48263D68}" type="pres">
      <dgm:prSet presAssocID="{89945AF9-A39B-4E0D-ADF6-46E07A42D355}" presName="hierChild4" presStyleCnt="0"/>
      <dgm:spPr/>
    </dgm:pt>
    <dgm:pt modelId="{153175F1-4F81-4390-B11B-C6ECE12B2855}" type="pres">
      <dgm:prSet presAssocID="{89945AF9-A39B-4E0D-ADF6-46E07A42D355}" presName="hierChild5" presStyleCnt="0"/>
      <dgm:spPr/>
    </dgm:pt>
    <dgm:pt modelId="{D29E8A63-1C76-420E-93D2-52706E04EFAF}" type="pres">
      <dgm:prSet presAssocID="{14B7A872-2257-450B-8C49-FFE2F434478E}" presName="Name37" presStyleLbl="parChTrans1D4" presStyleIdx="9" presStyleCnt="10"/>
      <dgm:spPr/>
      <dgm:t>
        <a:bodyPr/>
        <a:lstStyle/>
        <a:p>
          <a:endParaRPr lang="en-US"/>
        </a:p>
      </dgm:t>
    </dgm:pt>
    <dgm:pt modelId="{879D4054-95B1-4289-83F9-A13C24B4BC29}" type="pres">
      <dgm:prSet presAssocID="{4117AD37-2608-43C7-A787-81F02356425B}" presName="hierRoot2" presStyleCnt="0">
        <dgm:presLayoutVars>
          <dgm:hierBranch val="init"/>
        </dgm:presLayoutVars>
      </dgm:prSet>
      <dgm:spPr/>
    </dgm:pt>
    <dgm:pt modelId="{93407683-803C-4D50-B02F-9710A6B40484}" type="pres">
      <dgm:prSet presAssocID="{4117AD37-2608-43C7-A787-81F02356425B}" presName="rootComposite" presStyleCnt="0"/>
      <dgm:spPr/>
    </dgm:pt>
    <dgm:pt modelId="{1EBBDFD1-10F1-4229-B81E-7CBB790C8FCA}" type="pres">
      <dgm:prSet presAssocID="{4117AD37-2608-43C7-A787-81F02356425B}" presName="rootText" presStyleLbl="node4" presStyleIdx="9" presStyleCnt="10">
        <dgm:presLayoutVars>
          <dgm:chPref val="3"/>
        </dgm:presLayoutVars>
      </dgm:prSet>
      <dgm:spPr/>
      <dgm:t>
        <a:bodyPr/>
        <a:lstStyle/>
        <a:p>
          <a:endParaRPr lang="en-US"/>
        </a:p>
      </dgm:t>
    </dgm:pt>
    <dgm:pt modelId="{E3F62777-113C-43F3-8262-E1DF8670A766}" type="pres">
      <dgm:prSet presAssocID="{4117AD37-2608-43C7-A787-81F02356425B}" presName="rootConnector" presStyleLbl="node4" presStyleIdx="9" presStyleCnt="10"/>
      <dgm:spPr/>
      <dgm:t>
        <a:bodyPr/>
        <a:lstStyle/>
        <a:p>
          <a:endParaRPr lang="en-US"/>
        </a:p>
      </dgm:t>
    </dgm:pt>
    <dgm:pt modelId="{24AA7735-C60E-43D6-9DD1-A77EEFED0725}" type="pres">
      <dgm:prSet presAssocID="{4117AD37-2608-43C7-A787-81F02356425B}" presName="hierChild4" presStyleCnt="0"/>
      <dgm:spPr/>
    </dgm:pt>
    <dgm:pt modelId="{5F3954BB-30CD-4ED6-8D19-759BA0C8F18D}" type="pres">
      <dgm:prSet presAssocID="{4117AD37-2608-43C7-A787-81F02356425B}" presName="hierChild5" presStyleCnt="0"/>
      <dgm:spPr/>
    </dgm:pt>
    <dgm:pt modelId="{3AE1A67C-2992-4CCF-92E9-852B6325D664}" type="pres">
      <dgm:prSet presAssocID="{13188FEA-A2E3-4434-9FE7-0729FABE011C}" presName="hierChild5" presStyleCnt="0"/>
      <dgm:spPr/>
    </dgm:pt>
    <dgm:pt modelId="{7B3A5740-3999-4AA3-9E3F-A2887B3CB963}" type="pres">
      <dgm:prSet presAssocID="{F7F15CFA-6949-4BE1-9467-02A74E9863D1}" presName="hierChild5" presStyleCnt="0"/>
      <dgm:spPr/>
    </dgm:pt>
    <dgm:pt modelId="{4CED1FF2-0DBD-46D9-9D2B-5A283FD0E659}" type="pres">
      <dgm:prSet presAssocID="{838BBBD3-3F0B-4CCD-A14B-1F4F52A21DF4}" presName="hierChild5" presStyleCnt="0"/>
      <dgm:spPr/>
    </dgm:pt>
    <dgm:pt modelId="{399F3509-B09E-4AC2-B2B6-D028A0EFC53C}" type="pres">
      <dgm:prSet presAssocID="{976EF80F-89FE-44CE-92A0-2B62A4613C79}" presName="hierChild5" presStyleCnt="0"/>
      <dgm:spPr/>
    </dgm:pt>
    <dgm:pt modelId="{236CA696-9141-43CE-8BDB-F356B60D5B01}" type="pres">
      <dgm:prSet presAssocID="{EB65AA75-92F5-4D76-BA87-A4BF7A51B4C8}" presName="Name37" presStyleLbl="parChTrans1D2" presStyleIdx="4" presStyleCnt="5"/>
      <dgm:spPr/>
      <dgm:t>
        <a:bodyPr/>
        <a:lstStyle/>
        <a:p>
          <a:endParaRPr lang="en-US"/>
        </a:p>
      </dgm:t>
    </dgm:pt>
    <dgm:pt modelId="{8CD8BEA8-B7C0-4DE0-BDB6-49AA54FCF587}" type="pres">
      <dgm:prSet presAssocID="{C6859C56-3EE5-4434-BA21-7E91F26AA06D}" presName="hierRoot2" presStyleCnt="0">
        <dgm:presLayoutVars>
          <dgm:hierBranch val="init"/>
        </dgm:presLayoutVars>
      </dgm:prSet>
      <dgm:spPr/>
    </dgm:pt>
    <dgm:pt modelId="{76EA5D33-CE3D-4BCC-B831-8C2F2D983CB8}" type="pres">
      <dgm:prSet presAssocID="{C6859C56-3EE5-4434-BA21-7E91F26AA06D}" presName="rootComposite" presStyleCnt="0"/>
      <dgm:spPr/>
    </dgm:pt>
    <dgm:pt modelId="{80344A75-1920-4585-B7A3-8A3373D89E93}" type="pres">
      <dgm:prSet presAssocID="{C6859C56-3EE5-4434-BA21-7E91F26AA06D}" presName="rootText" presStyleLbl="node2" presStyleIdx="4" presStyleCnt="5">
        <dgm:presLayoutVars>
          <dgm:chPref val="3"/>
        </dgm:presLayoutVars>
      </dgm:prSet>
      <dgm:spPr/>
      <dgm:t>
        <a:bodyPr/>
        <a:lstStyle/>
        <a:p>
          <a:endParaRPr lang="en-US"/>
        </a:p>
      </dgm:t>
    </dgm:pt>
    <dgm:pt modelId="{3A3BDA4A-52F7-4C44-AFC4-C9EA392A1898}" type="pres">
      <dgm:prSet presAssocID="{C6859C56-3EE5-4434-BA21-7E91F26AA06D}" presName="rootConnector" presStyleLbl="node2" presStyleIdx="4" presStyleCnt="5"/>
      <dgm:spPr/>
      <dgm:t>
        <a:bodyPr/>
        <a:lstStyle/>
        <a:p>
          <a:endParaRPr lang="en-US"/>
        </a:p>
      </dgm:t>
    </dgm:pt>
    <dgm:pt modelId="{2896319F-A922-45CC-8AFD-FE2BCF27E7C4}" type="pres">
      <dgm:prSet presAssocID="{C6859C56-3EE5-4434-BA21-7E91F26AA06D}" presName="hierChild4" presStyleCnt="0"/>
      <dgm:spPr/>
    </dgm:pt>
    <dgm:pt modelId="{0A164736-8A28-4376-97CC-7030BBAB5FBB}" type="pres">
      <dgm:prSet presAssocID="{CA37F860-5BCC-4C93-9DA8-156BAEEB79C7}" presName="Name37" presStyleLbl="parChTrans1D3" presStyleIdx="4" presStyleCnt="6"/>
      <dgm:spPr/>
      <dgm:t>
        <a:bodyPr/>
        <a:lstStyle/>
        <a:p>
          <a:endParaRPr lang="en-US"/>
        </a:p>
      </dgm:t>
    </dgm:pt>
    <dgm:pt modelId="{79DD14D1-D6FF-4F2F-A391-02918B05088C}" type="pres">
      <dgm:prSet presAssocID="{B275DB37-3B8A-47D2-A923-54EA1DDB05FC}" presName="hierRoot2" presStyleCnt="0">
        <dgm:presLayoutVars>
          <dgm:hierBranch val="init"/>
        </dgm:presLayoutVars>
      </dgm:prSet>
      <dgm:spPr/>
    </dgm:pt>
    <dgm:pt modelId="{B4906DFC-9C06-4039-A72B-EA4E90ED9087}" type="pres">
      <dgm:prSet presAssocID="{B275DB37-3B8A-47D2-A923-54EA1DDB05FC}" presName="rootComposite" presStyleCnt="0"/>
      <dgm:spPr/>
    </dgm:pt>
    <dgm:pt modelId="{D7D2478D-0245-4DE8-B6BA-9C666E796B97}" type="pres">
      <dgm:prSet presAssocID="{B275DB37-3B8A-47D2-A923-54EA1DDB05FC}" presName="rootText" presStyleLbl="node3" presStyleIdx="4" presStyleCnt="6">
        <dgm:presLayoutVars>
          <dgm:chPref val="3"/>
        </dgm:presLayoutVars>
      </dgm:prSet>
      <dgm:spPr/>
      <dgm:t>
        <a:bodyPr/>
        <a:lstStyle/>
        <a:p>
          <a:endParaRPr lang="en-US"/>
        </a:p>
      </dgm:t>
    </dgm:pt>
    <dgm:pt modelId="{CC653EA4-7FEC-486B-A0D0-78FD97A4E05C}" type="pres">
      <dgm:prSet presAssocID="{B275DB37-3B8A-47D2-A923-54EA1DDB05FC}" presName="rootConnector" presStyleLbl="node3" presStyleIdx="4" presStyleCnt="6"/>
      <dgm:spPr/>
      <dgm:t>
        <a:bodyPr/>
        <a:lstStyle/>
        <a:p>
          <a:endParaRPr lang="en-US"/>
        </a:p>
      </dgm:t>
    </dgm:pt>
    <dgm:pt modelId="{5B8E656B-BEC0-40DB-9D01-9BC8EFB37FA1}" type="pres">
      <dgm:prSet presAssocID="{B275DB37-3B8A-47D2-A923-54EA1DDB05FC}" presName="hierChild4" presStyleCnt="0"/>
      <dgm:spPr/>
    </dgm:pt>
    <dgm:pt modelId="{1E0815C2-836E-4B4A-A197-712354B0F8B1}" type="pres">
      <dgm:prSet presAssocID="{B275DB37-3B8A-47D2-A923-54EA1DDB05FC}" presName="hierChild5" presStyleCnt="0"/>
      <dgm:spPr/>
    </dgm:pt>
    <dgm:pt modelId="{BB02E1E6-957A-4231-886C-320FB701104E}" type="pres">
      <dgm:prSet presAssocID="{CE0D4A57-BEF6-4FBD-86DB-5008DC8D92A0}" presName="Name37" presStyleLbl="parChTrans1D3" presStyleIdx="5" presStyleCnt="6"/>
      <dgm:spPr/>
      <dgm:t>
        <a:bodyPr/>
        <a:lstStyle/>
        <a:p>
          <a:endParaRPr lang="en-US"/>
        </a:p>
      </dgm:t>
    </dgm:pt>
    <dgm:pt modelId="{FD4CEA0A-73D6-4114-B9F2-68D266581690}" type="pres">
      <dgm:prSet presAssocID="{3C23EA50-29A9-484C-8571-F67609A60023}" presName="hierRoot2" presStyleCnt="0">
        <dgm:presLayoutVars>
          <dgm:hierBranch val="init"/>
        </dgm:presLayoutVars>
      </dgm:prSet>
      <dgm:spPr/>
    </dgm:pt>
    <dgm:pt modelId="{B8EC981F-E6AC-49F5-81B6-CBE9CDEC8F46}" type="pres">
      <dgm:prSet presAssocID="{3C23EA50-29A9-484C-8571-F67609A60023}" presName="rootComposite" presStyleCnt="0"/>
      <dgm:spPr/>
    </dgm:pt>
    <dgm:pt modelId="{120CBE01-DFAD-4A3D-85D7-9DC84B533B37}" type="pres">
      <dgm:prSet presAssocID="{3C23EA50-29A9-484C-8571-F67609A60023}" presName="rootText" presStyleLbl="node3" presStyleIdx="5" presStyleCnt="6">
        <dgm:presLayoutVars>
          <dgm:chPref val="3"/>
        </dgm:presLayoutVars>
      </dgm:prSet>
      <dgm:spPr/>
      <dgm:t>
        <a:bodyPr/>
        <a:lstStyle/>
        <a:p>
          <a:endParaRPr lang="en-US"/>
        </a:p>
      </dgm:t>
    </dgm:pt>
    <dgm:pt modelId="{6E8047C7-5139-41B4-9F1C-3C8F67D62808}" type="pres">
      <dgm:prSet presAssocID="{3C23EA50-29A9-484C-8571-F67609A60023}" presName="rootConnector" presStyleLbl="node3" presStyleIdx="5" presStyleCnt="6"/>
      <dgm:spPr/>
      <dgm:t>
        <a:bodyPr/>
        <a:lstStyle/>
        <a:p>
          <a:endParaRPr lang="en-US"/>
        </a:p>
      </dgm:t>
    </dgm:pt>
    <dgm:pt modelId="{A81B83E2-6691-4AC2-BF47-42E7106A9CE1}" type="pres">
      <dgm:prSet presAssocID="{3C23EA50-29A9-484C-8571-F67609A60023}" presName="hierChild4" presStyleCnt="0"/>
      <dgm:spPr/>
    </dgm:pt>
    <dgm:pt modelId="{A45A270D-8496-4C68-85B1-99574F120D1E}" type="pres">
      <dgm:prSet presAssocID="{3C23EA50-29A9-484C-8571-F67609A60023}" presName="hierChild5" presStyleCnt="0"/>
      <dgm:spPr/>
    </dgm:pt>
    <dgm:pt modelId="{AB0B3889-8EA4-47D1-B3C8-FC29F180ED0F}" type="pres">
      <dgm:prSet presAssocID="{C6859C56-3EE5-4434-BA21-7E91F26AA06D}" presName="hierChild5" presStyleCnt="0"/>
      <dgm:spPr/>
    </dgm:pt>
    <dgm:pt modelId="{57375A23-6213-5B49-875E-EF0875EC0B28}" type="pres">
      <dgm:prSet presAssocID="{F574DA16-1F47-4B43-88A1-71323CCEC380}" presName="hierChild3" presStyleCnt="0"/>
      <dgm:spPr/>
    </dgm:pt>
  </dgm:ptLst>
  <dgm:cxnLst>
    <dgm:cxn modelId="{BDB2DFBB-0D38-458D-87D0-124806D7C0B4}" type="presOf" srcId="{B1E17A70-E49D-4F0F-8426-8EDA5F8644A7}" destId="{B7D2ED41-1B7C-4E4F-929E-ACA53E028DED}" srcOrd="0" destOrd="0" presId="urn:microsoft.com/office/officeart/2005/8/layout/orgChart1"/>
    <dgm:cxn modelId="{429EFC14-5037-4D91-B7EA-BF1CA3095917}" type="presOf" srcId="{976EF80F-89FE-44CE-92A0-2B62A4613C79}" destId="{812E3AD6-7771-4356-BBCE-37104B9DA319}" srcOrd="0" destOrd="0" presId="urn:microsoft.com/office/officeart/2005/8/layout/orgChart1"/>
    <dgm:cxn modelId="{CDB6FABF-3221-41E0-A816-694291F4B024}" type="presOf" srcId="{13188FEA-A2E3-4434-9FE7-0729FABE011C}" destId="{450F3B82-48D3-4FF2-9D29-42DCC631C1C8}" srcOrd="0" destOrd="0" presId="urn:microsoft.com/office/officeart/2005/8/layout/orgChart1"/>
    <dgm:cxn modelId="{F03EDDB2-F1A7-3345-B6CA-699FEF55834B}" srcId="{F574DA16-1F47-4B43-88A1-71323CCEC380}" destId="{5DDF6103-55F5-354A-A28D-71E1D042BA3A}" srcOrd="0" destOrd="0" parTransId="{2AFC6C50-D02F-0342-9761-4DADEB1CACA3}" sibTransId="{A50E6506-C3E7-DC4E-9BE8-559BE6244DEA}"/>
    <dgm:cxn modelId="{30EDFEA4-94C0-4C1F-8FDF-57707147AFB8}" type="presOf" srcId="{6949472C-BC58-4C3A-A9F6-68A2742756C6}" destId="{30A1624B-3863-406C-842E-8AC71E6786C4}" srcOrd="1" destOrd="0" presId="urn:microsoft.com/office/officeart/2005/8/layout/orgChart1"/>
    <dgm:cxn modelId="{24631E8C-1EC2-433B-ADF8-7A86D378669A}" type="presOf" srcId="{E74ED2D7-F6C6-4FB5-9A30-9D330DCE3329}" destId="{4CCB41DE-7299-4F42-A9DE-0F259BFF57CE}" srcOrd="0" destOrd="0" presId="urn:microsoft.com/office/officeart/2005/8/layout/orgChart1"/>
    <dgm:cxn modelId="{778E8E11-8872-4C49-B423-70A95C38E257}" type="presOf" srcId="{A32E33B8-0E82-4248-B299-872026F62A9E}" destId="{8BE7A091-62CC-4E1B-AC53-CA3987DE010D}" srcOrd="1" destOrd="0" presId="urn:microsoft.com/office/officeart/2005/8/layout/orgChart1"/>
    <dgm:cxn modelId="{2B1B926E-29E2-4A54-8735-FCCB4078EC9C}" type="presOf" srcId="{89945AF9-A39B-4E0D-ADF6-46E07A42D355}" destId="{3E18C3D0-E6AE-4769-B2BA-C195B40322A9}" srcOrd="1" destOrd="0" presId="urn:microsoft.com/office/officeart/2005/8/layout/orgChart1"/>
    <dgm:cxn modelId="{D40096C7-E004-4502-A610-2CDC898337D7}" type="presOf" srcId="{C6859C56-3EE5-4434-BA21-7E91F26AA06D}" destId="{80344A75-1920-4585-B7A3-8A3373D89E93}" srcOrd="0" destOrd="0" presId="urn:microsoft.com/office/officeart/2005/8/layout/orgChart1"/>
    <dgm:cxn modelId="{12C99468-9BF6-49A6-9036-6048E5CE7E70}" type="presOf" srcId="{6EE03ACD-FD56-48BE-98CC-BDFE78C1EF17}" destId="{71617D24-5073-4D6E-88CA-26653C59F306}" srcOrd="0" destOrd="0" presId="urn:microsoft.com/office/officeart/2005/8/layout/orgChart1"/>
    <dgm:cxn modelId="{66272ACE-CA65-4337-9016-C169FFDA4DD0}" type="presOf" srcId="{956AF280-2889-48B5-9F78-EC4C20446C31}" destId="{4329E7D3-CCAF-48CB-AAAE-64A4BB4728EF}" srcOrd="0" destOrd="0" presId="urn:microsoft.com/office/officeart/2005/8/layout/orgChart1"/>
    <dgm:cxn modelId="{C3089B53-8C69-4504-8B3E-C3702281FBEF}" type="presOf" srcId="{B8F373C1-E72F-4E35-B926-FA32BDAE0EC9}" destId="{12909E07-C677-4E70-B887-4065E51315EA}" srcOrd="0" destOrd="0" presId="urn:microsoft.com/office/officeart/2005/8/layout/orgChart1"/>
    <dgm:cxn modelId="{097BF80F-3DD4-45E3-9691-69848FD8C615}" srcId="{F7F15CFA-6949-4BE1-9467-02A74E9863D1}" destId="{72A8857E-87C5-47AA-A019-4AB83D5E7A95}" srcOrd="0" destOrd="0" parTransId="{000EFC87-612A-4E5D-B1C8-1F9024326F80}" sibTransId="{4CCCF5FE-6FB5-4317-930B-6CAF329989D1}"/>
    <dgm:cxn modelId="{C31F8AB6-BB1A-4D8E-9D36-A4B12E255BA1}" type="presOf" srcId="{C199B5D4-A795-48CA-9D36-DA3A2D168AF9}" destId="{4ECD25F3-C1CF-44D0-86D7-4FB8A31584FB}" srcOrd="0" destOrd="0" presId="urn:microsoft.com/office/officeart/2005/8/layout/orgChart1"/>
    <dgm:cxn modelId="{E802FC96-00B2-49A6-943D-21B647D07E30}" srcId="{BAA02BF2-D950-45C4-B240-F30701927E42}" destId="{B8F373C1-E72F-4E35-B926-FA32BDAE0EC9}" srcOrd="1" destOrd="0" parTransId="{C3A2B36E-05EA-4153-8BCD-D591C22A3EAB}" sibTransId="{8D771B62-26AF-4B05-B1B7-E3462F2B21F1}"/>
    <dgm:cxn modelId="{54C7A3CB-54D5-4D41-9C49-D78BAD1BE36C}" type="presOf" srcId="{89945AF9-A39B-4E0D-ADF6-46E07A42D355}" destId="{7C3667DF-FE5D-4B6D-A460-B0466CE3E8D7}" srcOrd="0" destOrd="0" presId="urn:microsoft.com/office/officeart/2005/8/layout/orgChart1"/>
    <dgm:cxn modelId="{0E7534F7-B5E0-44A2-9664-1305E766AC2D}" type="presOf" srcId="{BAA02BF2-D950-45C4-B240-F30701927E42}" destId="{D3F44138-51EC-46C1-AEAB-323EE550B91A}" srcOrd="1" destOrd="0" presId="urn:microsoft.com/office/officeart/2005/8/layout/orgChart1"/>
    <dgm:cxn modelId="{A8AAC450-C7DE-4E3F-917C-9FA2D577BF30}" type="presOf" srcId="{5DDF6103-55F5-354A-A28D-71E1D042BA3A}" destId="{799F104E-121C-024A-A826-570193DE5207}" srcOrd="1" destOrd="0" presId="urn:microsoft.com/office/officeart/2005/8/layout/orgChart1"/>
    <dgm:cxn modelId="{15DBA515-DB7A-43D3-80EC-F599076BE9EA}" type="presOf" srcId="{B099DC41-2419-4624-B5D8-90F16A129D00}" destId="{FCEA2EE0-33B0-4C00-90C7-A12E8300F1AA}" srcOrd="0" destOrd="0" presId="urn:microsoft.com/office/officeart/2005/8/layout/orgChart1"/>
    <dgm:cxn modelId="{125F145B-98EF-46E8-81D8-E7BF388E1876}" srcId="{C6859C56-3EE5-4434-BA21-7E91F26AA06D}" destId="{B275DB37-3B8A-47D2-A923-54EA1DDB05FC}" srcOrd="0" destOrd="0" parTransId="{CA37F860-5BCC-4C93-9DA8-156BAEEB79C7}" sibTransId="{1C91BA84-FE29-42B8-8221-74870EB691EC}"/>
    <dgm:cxn modelId="{0735D546-7593-4719-83F2-68A185190393}" type="presOf" srcId="{F7F15CFA-6949-4BE1-9467-02A74E9863D1}" destId="{3AB36C0C-64FC-4377-AFCE-46D41ADDF045}" srcOrd="1" destOrd="0" presId="urn:microsoft.com/office/officeart/2005/8/layout/orgChart1"/>
    <dgm:cxn modelId="{A8E4E579-9BA2-4E63-A063-AAA878C9CC77}" type="presOf" srcId="{B275DB37-3B8A-47D2-A923-54EA1DDB05FC}" destId="{D7D2478D-0245-4DE8-B6BA-9C666E796B97}" srcOrd="0" destOrd="0" presId="urn:microsoft.com/office/officeart/2005/8/layout/orgChart1"/>
    <dgm:cxn modelId="{7A5DEB22-82A5-4C5F-BCAB-5FB298AD5E06}" type="presOf" srcId="{4117AD37-2608-43C7-A787-81F02356425B}" destId="{1EBBDFD1-10F1-4229-B81E-7CBB790C8FCA}" srcOrd="0" destOrd="0" presId="urn:microsoft.com/office/officeart/2005/8/layout/orgChart1"/>
    <dgm:cxn modelId="{1D9FFA50-3C82-43A6-926F-85CC7A8C2BB5}" srcId="{F7F15CFA-6949-4BE1-9467-02A74E9863D1}" destId="{FF935337-7BA9-45EC-87C5-8BE630D59DF0}" srcOrd="1" destOrd="0" parTransId="{227A00E0-0D8F-479C-BD1C-8B2703DD7C83}" sibTransId="{665B624C-FA48-4422-A1C7-7353B46A5FA5}"/>
    <dgm:cxn modelId="{6327044E-95FB-464E-926C-BE36666DDEF7}" type="presOf" srcId="{72A8857E-87C5-47AA-A019-4AB83D5E7A95}" destId="{866E2A11-A40A-4AFC-A490-49B58F19D738}" srcOrd="0" destOrd="0" presId="urn:microsoft.com/office/officeart/2005/8/layout/orgChart1"/>
    <dgm:cxn modelId="{9ED07DE1-8F3C-4FE9-ABC3-6060C49A502E}" srcId="{976EF80F-89FE-44CE-92A0-2B62A4613C79}" destId="{838BBBD3-3F0B-4CCD-A14B-1F4F52A21DF4}" srcOrd="0" destOrd="0" parTransId="{B1E17A70-E49D-4F0F-8426-8EDA5F8644A7}" sibTransId="{52CA0609-170D-4211-9F91-747C34366132}"/>
    <dgm:cxn modelId="{399F39E0-D1FB-48BB-B92C-AF10DFA9A266}" type="presOf" srcId="{2AFC6C50-D02F-0342-9761-4DADEB1CACA3}" destId="{89470934-6994-504A-9E37-0CD00208C405}" srcOrd="0" destOrd="0" presId="urn:microsoft.com/office/officeart/2005/8/layout/orgChart1"/>
    <dgm:cxn modelId="{89B85222-2D0B-4B20-B2C4-173FA42B0175}" srcId="{F574DA16-1F47-4B43-88A1-71323CCEC380}" destId="{C6859C56-3EE5-4434-BA21-7E91F26AA06D}" srcOrd="4" destOrd="0" parTransId="{EB65AA75-92F5-4D76-BA87-A4BF7A51B4C8}" sibTransId="{01FE3882-E3A0-4A8A-8D22-7B9980376FD2}"/>
    <dgm:cxn modelId="{9384E632-92DD-487E-900D-54295B77EA1D}" type="presOf" srcId="{DC093270-F3A8-42E2-AE36-658F2AF95249}" destId="{48ABD35D-D5F6-48B3-8D05-E299EC352AD2}" srcOrd="1" destOrd="0" presId="urn:microsoft.com/office/officeart/2005/8/layout/orgChart1"/>
    <dgm:cxn modelId="{406DF676-B18B-4EF6-BEDB-109111DF6344}" type="presOf" srcId="{194B4DE6-39CB-9142-892B-A896F8F71100}" destId="{670E073B-60E7-7346-96AF-8068B6403D63}" srcOrd="0" destOrd="0" presId="urn:microsoft.com/office/officeart/2005/8/layout/orgChart1"/>
    <dgm:cxn modelId="{01F1165D-62A9-4E1B-82D7-8F64F964FB6A}" type="presOf" srcId="{6EE03ACD-FD56-48BE-98CC-BDFE78C1EF17}" destId="{7FBC7B1F-F6E0-48C5-8CA2-B52C07EA2C25}" srcOrd="1" destOrd="0" presId="urn:microsoft.com/office/officeart/2005/8/layout/orgChart1"/>
    <dgm:cxn modelId="{655B68B2-2BA6-4046-BA03-198F494D4D73}" type="presOf" srcId="{3C23EA50-29A9-484C-8571-F67609A60023}" destId="{6E8047C7-5139-41B4-9F1C-3C8F67D62808}" srcOrd="1" destOrd="0" presId="urn:microsoft.com/office/officeart/2005/8/layout/orgChart1"/>
    <dgm:cxn modelId="{7A7CCC90-31CE-43D6-B229-359025414F0F}" type="presOf" srcId="{F0EA2717-AAD4-FD48-AE64-8E09383D7C05}" destId="{EE099357-F5C0-6746-B9BA-312BC4B61EEE}" srcOrd="0" destOrd="0" presId="urn:microsoft.com/office/officeart/2005/8/layout/orgChart1"/>
    <dgm:cxn modelId="{BC411AB0-44DF-418F-8994-AA8E741CF912}" srcId="{BAA02BF2-D950-45C4-B240-F30701927E42}" destId="{DC093270-F3A8-42E2-AE36-658F2AF95249}" srcOrd="0" destOrd="0" parTransId="{956AF280-2889-48B5-9F78-EC4C20446C31}" sibTransId="{DDA58DFF-92FB-4560-B934-96A48EFE5A71}"/>
    <dgm:cxn modelId="{C27133B4-E80A-4C50-AD18-6E938CC0D56E}" type="presOf" srcId="{C6859C56-3EE5-4434-BA21-7E91F26AA06D}" destId="{3A3BDA4A-52F7-4C44-AFC4-C9EA392A1898}" srcOrd="1" destOrd="0" presId="urn:microsoft.com/office/officeart/2005/8/layout/orgChart1"/>
    <dgm:cxn modelId="{4370DF8E-4A90-46FF-BA67-267E33F43E3C}" type="presOf" srcId="{0299985D-8285-41B0-8660-C947088B2071}" destId="{DC6700DA-10E0-4F61-B9EB-E2EBC198D655}" srcOrd="0" destOrd="0" presId="urn:microsoft.com/office/officeart/2005/8/layout/orgChart1"/>
    <dgm:cxn modelId="{6D4BBE2F-D3B1-4066-A915-071201B880F7}" type="presOf" srcId="{3C23EA50-29A9-484C-8571-F67609A60023}" destId="{120CBE01-DFAD-4A3D-85D7-9DC84B533B37}" srcOrd="0" destOrd="0" presId="urn:microsoft.com/office/officeart/2005/8/layout/orgChart1"/>
    <dgm:cxn modelId="{30FED3E6-030D-4FAC-A4F7-C7E76E21F860}" srcId="{6EE03ACD-FD56-48BE-98CC-BDFE78C1EF17}" destId="{BAA02BF2-D950-45C4-B240-F30701927E42}" srcOrd="2" destOrd="0" parTransId="{BD965687-0FC1-463C-BC36-EDF58F45B693}" sibTransId="{DF7C3644-79EF-4241-84FD-7AE642FD715C}"/>
    <dgm:cxn modelId="{D36CC24A-7566-4BCE-93CC-B138C0F74BF1}" type="presOf" srcId="{14B7A872-2257-450B-8C49-FFE2F434478E}" destId="{D29E8A63-1C76-420E-93D2-52706E04EFAF}" srcOrd="0" destOrd="0" presId="urn:microsoft.com/office/officeart/2005/8/layout/orgChart1"/>
    <dgm:cxn modelId="{8A523F6A-2170-B54F-B861-D99D579A99FE}" srcId="{F574DA16-1F47-4B43-88A1-71323CCEC380}" destId="{194B4DE6-39CB-9142-892B-A896F8F71100}" srcOrd="1" destOrd="0" parTransId="{4C45B0A8-C410-194A-8590-10DD5169CE63}" sibTransId="{E3B76AAB-EF7F-2F49-8578-5123FF385FED}"/>
    <dgm:cxn modelId="{8763F426-2E3B-44EA-9DAD-F4E389D22331}" srcId="{6EE03ACD-FD56-48BE-98CC-BDFE78C1EF17}" destId="{0299985D-8285-41B0-8660-C947088B2071}" srcOrd="0" destOrd="0" parTransId="{E74ED2D7-F6C6-4FB5-9A30-9D330DCE3329}" sibTransId="{8F566962-8874-46DF-979D-9253D82D423D}"/>
    <dgm:cxn modelId="{316AEBEB-5449-42AF-8A27-F5346BF1F6BF}" srcId="{F574DA16-1F47-4B43-88A1-71323CCEC380}" destId="{976EF80F-89FE-44CE-92A0-2B62A4613C79}" srcOrd="3" destOrd="0" parTransId="{BA9EFC00-B0CF-41CA-8776-B1FDFE69D29C}" sibTransId="{027E2F0B-651B-46D5-9A72-39B551A6F527}"/>
    <dgm:cxn modelId="{5E48DB29-4C4B-4570-8C5A-FB3C560D6D83}" type="presOf" srcId="{BAA02BF2-D950-45C4-B240-F30701927E42}" destId="{BEED57E6-EB33-4E97-9A64-62F3950EEB3C}" srcOrd="0" destOrd="0" presId="urn:microsoft.com/office/officeart/2005/8/layout/orgChart1"/>
    <dgm:cxn modelId="{16E53183-2337-4774-B36A-C499A8F92429}" type="presOf" srcId="{A32E33B8-0E82-4248-B299-872026F62A9E}" destId="{70259BAD-B0F2-48CA-A8EE-64E53F3A5EDF}" srcOrd="0" destOrd="0" presId="urn:microsoft.com/office/officeart/2005/8/layout/orgChart1"/>
    <dgm:cxn modelId="{7D254B96-4389-8548-B06F-DC1266B1F8AD}" srcId="{F0EA2717-AAD4-FD48-AE64-8E09383D7C05}" destId="{F574DA16-1F47-4B43-88A1-71323CCEC380}" srcOrd="0" destOrd="0" parTransId="{1DD91BB8-202B-764B-9DFF-9366B7549FD2}" sibTransId="{370BC367-A6FB-F849-983C-47C4BB68E122}"/>
    <dgm:cxn modelId="{10CECA3C-F344-4B8D-9E89-A8271C6F00AC}" type="presOf" srcId="{13188FEA-A2E3-4434-9FE7-0729FABE011C}" destId="{9CF3CFBE-8DE9-49F3-9E9D-5545E0FECBE7}" srcOrd="1" destOrd="0" presId="urn:microsoft.com/office/officeart/2005/8/layout/orgChart1"/>
    <dgm:cxn modelId="{9E358A62-974A-48C8-9DED-E2D812BB1226}" type="presOf" srcId="{5DDF6103-55F5-354A-A28D-71E1D042BA3A}" destId="{47AFE5AE-2947-3D4B-93E5-8A616E15E0AA}" srcOrd="0" destOrd="0" presId="urn:microsoft.com/office/officeart/2005/8/layout/orgChart1"/>
    <dgm:cxn modelId="{9AC9DBA2-2E82-406D-8919-8FCFE4BA2B1A}" type="presOf" srcId="{194B4DE6-39CB-9142-892B-A896F8F71100}" destId="{17D4DC17-EAB5-F947-B7AA-3D2EFFBA095A}" srcOrd="1" destOrd="0" presId="urn:microsoft.com/office/officeart/2005/8/layout/orgChart1"/>
    <dgm:cxn modelId="{EB2222F5-0A5C-4AB1-A528-F83962B3D34D}" srcId="{6EE03ACD-FD56-48BE-98CC-BDFE78C1EF17}" destId="{6949472C-BC58-4C3A-A9F6-68A2742756C6}" srcOrd="1" destOrd="0" parTransId="{C199B5D4-A795-48CA-9D36-DA3A2D168AF9}" sibTransId="{F6CDBF1E-A319-4431-89EA-EDD64ED03965}"/>
    <dgm:cxn modelId="{62BBF942-717C-484E-B3DB-30B4681C7555}" type="presOf" srcId="{C3A2B36E-05EA-4153-8BCD-D591C22A3EAB}" destId="{A0952472-D666-4DF0-A0D4-2A8FD8EFAEB5}" srcOrd="0" destOrd="0" presId="urn:microsoft.com/office/officeart/2005/8/layout/orgChart1"/>
    <dgm:cxn modelId="{69409B64-B7F1-4235-AD5D-7E9399BFD1AE}" type="presOf" srcId="{4117AD37-2608-43C7-A787-81F02356425B}" destId="{E3F62777-113C-43F3-8262-E1DF8670A766}" srcOrd="1" destOrd="0" presId="urn:microsoft.com/office/officeart/2005/8/layout/orgChart1"/>
    <dgm:cxn modelId="{01A2BB4E-8952-4871-B99E-A7A0E0E8AE98}" srcId="{F574DA16-1F47-4B43-88A1-71323CCEC380}" destId="{6EE03ACD-FD56-48BE-98CC-BDFE78C1EF17}" srcOrd="2" destOrd="0" parTransId="{5AE4B5DC-F7A3-43FC-81DF-A098145AE36B}" sibTransId="{C3825992-1D2C-4C3C-8ABF-86C10439D120}"/>
    <dgm:cxn modelId="{1D14D188-BA50-4ED4-839B-8E9BCDE9E8CA}" srcId="{838BBBD3-3F0B-4CCD-A14B-1F4F52A21DF4}" destId="{F7F15CFA-6949-4BE1-9467-02A74E9863D1}" srcOrd="2" destOrd="0" parTransId="{ECBD8D50-7689-49A9-AF01-6980A00CE62B}" sibTransId="{3305FAB3-9981-4E3A-A8C5-254E7B215E55}"/>
    <dgm:cxn modelId="{6E5AAB3C-0836-4714-B54F-27DF8417474F}" srcId="{13188FEA-A2E3-4434-9FE7-0729FABE011C}" destId="{4117AD37-2608-43C7-A787-81F02356425B}" srcOrd="1" destOrd="0" parTransId="{14B7A872-2257-450B-8C49-FFE2F434478E}" sibTransId="{EB7CCB9E-D9E1-43E8-8DA6-836FC782BAF9}"/>
    <dgm:cxn modelId="{4BE231BF-BE69-4DEF-9BCD-2F576481B47B}" type="presOf" srcId="{976EF80F-89FE-44CE-92A0-2B62A4613C79}" destId="{A144E98D-695F-4523-B4F1-DAAC586DE077}" srcOrd="1" destOrd="0" presId="urn:microsoft.com/office/officeart/2005/8/layout/orgChart1"/>
    <dgm:cxn modelId="{4785C5F5-FDCB-4107-A8AF-245DC4678566}" type="presOf" srcId="{FB3DA184-933D-4E98-A4A0-C8918C8CBE6B}" destId="{710A8217-5DC8-4BBB-8782-478963999595}" srcOrd="0" destOrd="0" presId="urn:microsoft.com/office/officeart/2005/8/layout/orgChart1"/>
    <dgm:cxn modelId="{0EDBBA6A-8CF4-4ACE-B8CE-D0E8CE98B400}" type="presOf" srcId="{B8F373C1-E72F-4E35-B926-FA32BDAE0EC9}" destId="{3DB59693-9788-467D-8C6C-6B13F5376712}" srcOrd="1" destOrd="0" presId="urn:microsoft.com/office/officeart/2005/8/layout/orgChart1"/>
    <dgm:cxn modelId="{E51DCBFB-FE85-4D4A-A342-F697901C9154}" type="presOf" srcId="{6949472C-BC58-4C3A-A9F6-68A2742756C6}" destId="{3A8C2CF3-7732-4228-93FB-17EAD0A75F89}" srcOrd="0" destOrd="0" presId="urn:microsoft.com/office/officeart/2005/8/layout/orgChart1"/>
    <dgm:cxn modelId="{07B99BC5-0066-44C6-B271-DA1C357FCDAE}" type="presOf" srcId="{BD965687-0FC1-463C-BC36-EDF58F45B693}" destId="{B5003920-F1A3-4510-A051-527C0093637A}" srcOrd="0" destOrd="0" presId="urn:microsoft.com/office/officeart/2005/8/layout/orgChart1"/>
    <dgm:cxn modelId="{A509D092-DF08-4EF4-B411-39AA8156B3D2}" type="presOf" srcId="{CE0D4A57-BEF6-4FBD-86DB-5008DC8D92A0}" destId="{BB02E1E6-957A-4231-886C-320FB701104E}" srcOrd="0" destOrd="0" presId="urn:microsoft.com/office/officeart/2005/8/layout/orgChart1"/>
    <dgm:cxn modelId="{A4F8F969-9BBE-4D7A-B7B0-1D92730196CA}" type="presOf" srcId="{E7E24F02-CCA8-4F8B-97BC-4B2917954650}" destId="{5F9A1D3F-CEA9-4029-A464-6E90310E1F2E}" srcOrd="0" destOrd="0" presId="urn:microsoft.com/office/officeart/2005/8/layout/orgChart1"/>
    <dgm:cxn modelId="{F61EB2DF-5479-417D-B709-7DABB3426B3A}" srcId="{13188FEA-A2E3-4434-9FE7-0729FABE011C}" destId="{89945AF9-A39B-4E0D-ADF6-46E07A42D355}" srcOrd="0" destOrd="0" parTransId="{ABA0B675-7753-41C9-8CE7-BBDB9E0AEC83}" sibTransId="{43EAC55A-B89C-43FA-9314-C41ECACC82DA}"/>
    <dgm:cxn modelId="{37899A80-6039-4ACA-9AE4-10061D08AAD8}" srcId="{838BBBD3-3F0B-4CCD-A14B-1F4F52A21DF4}" destId="{A32E33B8-0E82-4248-B299-872026F62A9E}" srcOrd="1" destOrd="0" parTransId="{B099DC41-2419-4624-B5D8-90F16A129D00}" sibTransId="{F040B3A6-20E3-4478-B5EA-2F5B803EACE8}"/>
    <dgm:cxn modelId="{38B37F39-4BA1-4108-9474-342D2F7D396C}" type="presOf" srcId="{0299985D-8285-41B0-8660-C947088B2071}" destId="{3A9E3712-02F2-4184-80A7-4518E50B2717}" srcOrd="1" destOrd="0" presId="urn:microsoft.com/office/officeart/2005/8/layout/orgChart1"/>
    <dgm:cxn modelId="{56DEA13A-941D-41EF-828D-F5273A6B8BAD}" srcId="{838BBBD3-3F0B-4CCD-A14B-1F4F52A21DF4}" destId="{788E2C29-C7D3-4F0A-B38E-FFE7E3B57B1D}" srcOrd="0" destOrd="0" parTransId="{E7E24F02-CCA8-4F8B-97BC-4B2917954650}" sibTransId="{5A694152-93D4-4F8A-8571-A69DAFBDDD85}"/>
    <dgm:cxn modelId="{9307D24C-572A-4FC4-A97E-4C7F43E32260}" type="presOf" srcId="{72A8857E-87C5-47AA-A019-4AB83D5E7A95}" destId="{C64EFB4A-899E-4FE1-AEEF-C60430F3CA66}" srcOrd="1" destOrd="0" presId="urn:microsoft.com/office/officeart/2005/8/layout/orgChart1"/>
    <dgm:cxn modelId="{F8B59E61-C7BB-4457-BF42-4AE3F5B81005}" type="presOf" srcId="{FF935337-7BA9-45EC-87C5-8BE630D59DF0}" destId="{6C88453C-7784-4504-8424-C88766717F7A}" srcOrd="1" destOrd="0" presId="urn:microsoft.com/office/officeart/2005/8/layout/orgChart1"/>
    <dgm:cxn modelId="{82FE0B0E-F8F2-4A6D-B151-33DFBF8CA771}" type="presOf" srcId="{EB65AA75-92F5-4D76-BA87-A4BF7A51B4C8}" destId="{236CA696-9141-43CE-8BDB-F356B60D5B01}" srcOrd="0" destOrd="0" presId="urn:microsoft.com/office/officeart/2005/8/layout/orgChart1"/>
    <dgm:cxn modelId="{DD21D897-043B-4FAA-9495-94ABF6124807}" type="presOf" srcId="{FF935337-7BA9-45EC-87C5-8BE630D59DF0}" destId="{1C3F692F-1CC7-4633-80D3-DBCF2AD48128}" srcOrd="0" destOrd="0" presId="urn:microsoft.com/office/officeart/2005/8/layout/orgChart1"/>
    <dgm:cxn modelId="{53F27071-9B6C-4DFA-8E6D-18C6740616FD}" type="presOf" srcId="{5AE4B5DC-F7A3-43FC-81DF-A098145AE36B}" destId="{529A39ED-6279-42B5-8BA9-A7EE41457C8D}" srcOrd="0" destOrd="0" presId="urn:microsoft.com/office/officeart/2005/8/layout/orgChart1"/>
    <dgm:cxn modelId="{979D8D63-754B-4339-B839-8A6811A66801}" type="presOf" srcId="{4C45B0A8-C410-194A-8590-10DD5169CE63}" destId="{108FAABA-8EAA-8944-9EA9-17F4E99B791C}" srcOrd="0" destOrd="0" presId="urn:microsoft.com/office/officeart/2005/8/layout/orgChart1"/>
    <dgm:cxn modelId="{F18D81F7-DECA-4705-8254-7F01D4CA299A}" srcId="{C6859C56-3EE5-4434-BA21-7E91F26AA06D}" destId="{3C23EA50-29A9-484C-8571-F67609A60023}" srcOrd="1" destOrd="0" parTransId="{CE0D4A57-BEF6-4FBD-86DB-5008DC8D92A0}" sibTransId="{8D255124-59C0-4670-8CA7-B30CBBA3FEC4}"/>
    <dgm:cxn modelId="{F7164F55-7CD6-4A96-A96E-1DDAF95DA4A3}" srcId="{F7F15CFA-6949-4BE1-9467-02A74E9863D1}" destId="{13188FEA-A2E3-4434-9FE7-0729FABE011C}" srcOrd="2" destOrd="0" parTransId="{FB3DA184-933D-4E98-A4A0-C8918C8CBE6B}" sibTransId="{4CC93EFD-F2F3-40EC-994B-1A5F47576B9A}"/>
    <dgm:cxn modelId="{4F226CCA-6E29-40BD-8892-2441A5383FBB}" type="presOf" srcId="{000EFC87-612A-4E5D-B1C8-1F9024326F80}" destId="{204A3B28-A7CF-4EB5-9921-62253B28EA8F}" srcOrd="0" destOrd="0" presId="urn:microsoft.com/office/officeart/2005/8/layout/orgChart1"/>
    <dgm:cxn modelId="{A9185CC9-A054-49AF-AF97-30DF73FC5D34}" type="presOf" srcId="{F574DA16-1F47-4B43-88A1-71323CCEC380}" destId="{742DD916-F9CE-F04A-978C-97DBD3FDF374}" srcOrd="1" destOrd="0" presId="urn:microsoft.com/office/officeart/2005/8/layout/orgChart1"/>
    <dgm:cxn modelId="{76E24754-6EB2-4C0C-B6B9-26E109006650}" type="presOf" srcId="{BA9EFC00-B0CF-41CA-8776-B1FDFE69D29C}" destId="{FF706E53-5D3F-4493-A3D6-81A0612F1258}" srcOrd="0" destOrd="0" presId="urn:microsoft.com/office/officeart/2005/8/layout/orgChart1"/>
    <dgm:cxn modelId="{2BD1FE22-1AB4-4BD3-8EE2-3D5527871C6F}" type="presOf" srcId="{788E2C29-C7D3-4F0A-B38E-FFE7E3B57B1D}" destId="{851E050A-149F-4F2E-A035-B681152E6076}" srcOrd="0" destOrd="0" presId="urn:microsoft.com/office/officeart/2005/8/layout/orgChart1"/>
    <dgm:cxn modelId="{540FB545-8FE4-4A8B-A91E-7FA911323C98}" type="presOf" srcId="{F7F15CFA-6949-4BE1-9467-02A74E9863D1}" destId="{F2E8BC20-F43E-4932-9C39-957794E833F4}" srcOrd="0" destOrd="0" presId="urn:microsoft.com/office/officeart/2005/8/layout/orgChart1"/>
    <dgm:cxn modelId="{CEED64C6-D98F-4012-8A4C-DA429A158AB7}" type="presOf" srcId="{788E2C29-C7D3-4F0A-B38E-FFE7E3B57B1D}" destId="{0A6AE5E1-C9C8-4946-AE4C-2BF48C841D68}" srcOrd="1" destOrd="0" presId="urn:microsoft.com/office/officeart/2005/8/layout/orgChart1"/>
    <dgm:cxn modelId="{B91C9363-CC21-4E70-8E4B-122A1BDEB023}" type="presOf" srcId="{ECBD8D50-7689-49A9-AF01-6980A00CE62B}" destId="{0044F943-E643-49CE-8D24-085F37B7B6AB}" srcOrd="0" destOrd="0" presId="urn:microsoft.com/office/officeart/2005/8/layout/orgChart1"/>
    <dgm:cxn modelId="{6FD87B0B-AE26-4554-A0FB-9DE80A9019B5}" type="presOf" srcId="{B275DB37-3B8A-47D2-A923-54EA1DDB05FC}" destId="{CC653EA4-7FEC-486B-A0D0-78FD97A4E05C}" srcOrd="1" destOrd="0" presId="urn:microsoft.com/office/officeart/2005/8/layout/orgChart1"/>
    <dgm:cxn modelId="{A4465CAE-47F3-4F9E-B050-3935719AB3F3}" type="presOf" srcId="{838BBBD3-3F0B-4CCD-A14B-1F4F52A21DF4}" destId="{F5BD2C18-BB7F-4726-BBFF-2CF41375EE91}" srcOrd="1" destOrd="0" presId="urn:microsoft.com/office/officeart/2005/8/layout/orgChart1"/>
    <dgm:cxn modelId="{5EDAFFBC-FFF0-4380-96C6-80D54440D36A}" type="presOf" srcId="{ABA0B675-7753-41C9-8CE7-BBDB9E0AEC83}" destId="{6BA2CCE4-26F2-4A41-8487-C7F25FDB8733}" srcOrd="0" destOrd="0" presId="urn:microsoft.com/office/officeart/2005/8/layout/orgChart1"/>
    <dgm:cxn modelId="{4E0E7F5B-1F19-4440-A13C-11D2BECF7F3A}" type="presOf" srcId="{838BBBD3-3F0B-4CCD-A14B-1F4F52A21DF4}" destId="{F2F61DBE-D2B9-447C-86C4-7271163345F3}" srcOrd="0" destOrd="0" presId="urn:microsoft.com/office/officeart/2005/8/layout/orgChart1"/>
    <dgm:cxn modelId="{31AE7A6F-DCEE-4954-B6D2-62B6A8D7AAB0}" type="presOf" srcId="{F574DA16-1F47-4B43-88A1-71323CCEC380}" destId="{E5B84787-CF6C-2B47-9511-9C77F2C7B68B}" srcOrd="0" destOrd="0" presId="urn:microsoft.com/office/officeart/2005/8/layout/orgChart1"/>
    <dgm:cxn modelId="{962A5A59-01C5-4EB2-A1F7-4E2988F9E840}" type="presOf" srcId="{DC093270-F3A8-42E2-AE36-658F2AF95249}" destId="{41000D97-82EF-46E8-82C8-CF7397D34401}" srcOrd="0" destOrd="0" presId="urn:microsoft.com/office/officeart/2005/8/layout/orgChart1"/>
    <dgm:cxn modelId="{985D01B7-42FB-4399-8BA7-50431A29847F}" type="presOf" srcId="{CA37F860-5BCC-4C93-9DA8-156BAEEB79C7}" destId="{0A164736-8A28-4376-97CC-7030BBAB5FBB}" srcOrd="0" destOrd="0" presId="urn:microsoft.com/office/officeart/2005/8/layout/orgChart1"/>
    <dgm:cxn modelId="{446BDF92-6C1B-4962-A50B-F9AAE5AE5CAF}" type="presOf" srcId="{227A00E0-0D8F-479C-BD1C-8B2703DD7C83}" destId="{E536B99E-706D-4086-BA63-9BECB255715C}" srcOrd="0" destOrd="0" presId="urn:microsoft.com/office/officeart/2005/8/layout/orgChart1"/>
    <dgm:cxn modelId="{766AAFAB-1980-436E-8816-88F5DFC0126C}" type="presParOf" srcId="{EE099357-F5C0-6746-B9BA-312BC4B61EEE}" destId="{F23EB190-3F8A-794D-89F9-AA2CA9B7EFED}" srcOrd="0" destOrd="0" presId="urn:microsoft.com/office/officeart/2005/8/layout/orgChart1"/>
    <dgm:cxn modelId="{5FF03BE9-6B9C-4894-8D2B-AF544848215B}" type="presParOf" srcId="{F23EB190-3F8A-794D-89F9-AA2CA9B7EFED}" destId="{978BD90F-50B9-3B47-AEBD-8555C5BB9DD6}" srcOrd="0" destOrd="0" presId="urn:microsoft.com/office/officeart/2005/8/layout/orgChart1"/>
    <dgm:cxn modelId="{CEFBD751-6BB8-4BCA-A703-82B06E77B968}" type="presParOf" srcId="{978BD90F-50B9-3B47-AEBD-8555C5BB9DD6}" destId="{E5B84787-CF6C-2B47-9511-9C77F2C7B68B}" srcOrd="0" destOrd="0" presId="urn:microsoft.com/office/officeart/2005/8/layout/orgChart1"/>
    <dgm:cxn modelId="{54AD1CC3-D009-49CC-9979-348CF238BE0B}" type="presParOf" srcId="{978BD90F-50B9-3B47-AEBD-8555C5BB9DD6}" destId="{742DD916-F9CE-F04A-978C-97DBD3FDF374}" srcOrd="1" destOrd="0" presId="urn:microsoft.com/office/officeart/2005/8/layout/orgChart1"/>
    <dgm:cxn modelId="{DB2DBB17-6D2A-4117-BFBB-C02AB36625B8}" type="presParOf" srcId="{F23EB190-3F8A-794D-89F9-AA2CA9B7EFED}" destId="{D13C6761-4B46-414B-91EA-A0F2098163E5}" srcOrd="1" destOrd="0" presId="urn:microsoft.com/office/officeart/2005/8/layout/orgChart1"/>
    <dgm:cxn modelId="{4330697B-AC01-4114-94D5-3628A6725CDE}" type="presParOf" srcId="{D13C6761-4B46-414B-91EA-A0F2098163E5}" destId="{89470934-6994-504A-9E37-0CD00208C405}" srcOrd="0" destOrd="0" presId="urn:microsoft.com/office/officeart/2005/8/layout/orgChart1"/>
    <dgm:cxn modelId="{D0141FBA-46A4-40F6-B78D-630E059525E4}" type="presParOf" srcId="{D13C6761-4B46-414B-91EA-A0F2098163E5}" destId="{7B5659DD-9F87-EB47-8744-7844EBC47B6A}" srcOrd="1" destOrd="0" presId="urn:microsoft.com/office/officeart/2005/8/layout/orgChart1"/>
    <dgm:cxn modelId="{355D2B3F-67D0-453D-8762-655B5AC598BE}" type="presParOf" srcId="{7B5659DD-9F87-EB47-8744-7844EBC47B6A}" destId="{FBF08213-921E-B444-B2A8-DF38BFA9E23D}" srcOrd="0" destOrd="0" presId="urn:microsoft.com/office/officeart/2005/8/layout/orgChart1"/>
    <dgm:cxn modelId="{A0CD979C-CD44-4F1C-BBE5-857EBFC92156}" type="presParOf" srcId="{FBF08213-921E-B444-B2A8-DF38BFA9E23D}" destId="{47AFE5AE-2947-3D4B-93E5-8A616E15E0AA}" srcOrd="0" destOrd="0" presId="urn:microsoft.com/office/officeart/2005/8/layout/orgChart1"/>
    <dgm:cxn modelId="{9F719CD3-9E14-41C0-999A-18E43F2AFC9F}" type="presParOf" srcId="{FBF08213-921E-B444-B2A8-DF38BFA9E23D}" destId="{799F104E-121C-024A-A826-570193DE5207}" srcOrd="1" destOrd="0" presId="urn:microsoft.com/office/officeart/2005/8/layout/orgChart1"/>
    <dgm:cxn modelId="{8A46B6DA-DC05-49B7-89E5-60768D912E9A}" type="presParOf" srcId="{7B5659DD-9F87-EB47-8744-7844EBC47B6A}" destId="{44CBE6DE-A0B1-9646-ADF4-55F6CAC28989}" srcOrd="1" destOrd="0" presId="urn:microsoft.com/office/officeart/2005/8/layout/orgChart1"/>
    <dgm:cxn modelId="{BBC637A9-4D0A-4FFF-B31E-800ABF05A93B}" type="presParOf" srcId="{7B5659DD-9F87-EB47-8744-7844EBC47B6A}" destId="{4E197C42-81D2-EF4F-874E-FD2C6BF0E61B}" srcOrd="2" destOrd="0" presId="urn:microsoft.com/office/officeart/2005/8/layout/orgChart1"/>
    <dgm:cxn modelId="{28175205-6CD7-4F8B-ABD9-1DE3246B05B3}" type="presParOf" srcId="{D13C6761-4B46-414B-91EA-A0F2098163E5}" destId="{108FAABA-8EAA-8944-9EA9-17F4E99B791C}" srcOrd="2" destOrd="0" presId="urn:microsoft.com/office/officeart/2005/8/layout/orgChart1"/>
    <dgm:cxn modelId="{A2697235-A220-4864-9FC1-851512D513F8}" type="presParOf" srcId="{D13C6761-4B46-414B-91EA-A0F2098163E5}" destId="{9733F026-03DB-B245-A0C7-D53E8B6FA690}" srcOrd="3" destOrd="0" presId="urn:microsoft.com/office/officeart/2005/8/layout/orgChart1"/>
    <dgm:cxn modelId="{5668905B-706E-4269-902B-B6BC74EA379A}" type="presParOf" srcId="{9733F026-03DB-B245-A0C7-D53E8B6FA690}" destId="{BA2E89FE-EA7B-334A-AD34-5C17EE4B0E82}" srcOrd="0" destOrd="0" presId="urn:microsoft.com/office/officeart/2005/8/layout/orgChart1"/>
    <dgm:cxn modelId="{1A0266A7-9144-47F0-A3F8-98435DD2F4C1}" type="presParOf" srcId="{BA2E89FE-EA7B-334A-AD34-5C17EE4B0E82}" destId="{670E073B-60E7-7346-96AF-8068B6403D63}" srcOrd="0" destOrd="0" presId="urn:microsoft.com/office/officeart/2005/8/layout/orgChart1"/>
    <dgm:cxn modelId="{320DF667-4840-4115-8294-B4CB3BBB7364}" type="presParOf" srcId="{BA2E89FE-EA7B-334A-AD34-5C17EE4B0E82}" destId="{17D4DC17-EAB5-F947-B7AA-3D2EFFBA095A}" srcOrd="1" destOrd="0" presId="urn:microsoft.com/office/officeart/2005/8/layout/orgChart1"/>
    <dgm:cxn modelId="{9E9507E7-6B18-4F11-A368-3B68B5210B10}" type="presParOf" srcId="{9733F026-03DB-B245-A0C7-D53E8B6FA690}" destId="{D98BB38B-5978-2F44-8F84-CC39E15F32A0}" srcOrd="1" destOrd="0" presId="urn:microsoft.com/office/officeart/2005/8/layout/orgChart1"/>
    <dgm:cxn modelId="{08B7E4EA-C7E2-405F-8D48-B36D20FF122A}" type="presParOf" srcId="{9733F026-03DB-B245-A0C7-D53E8B6FA690}" destId="{CA97FE05-DCDE-6D47-9879-55E06126D575}" srcOrd="2" destOrd="0" presId="urn:microsoft.com/office/officeart/2005/8/layout/orgChart1"/>
    <dgm:cxn modelId="{7B9E1275-7B5F-412A-800E-33FBC87A7E3A}" type="presParOf" srcId="{D13C6761-4B46-414B-91EA-A0F2098163E5}" destId="{529A39ED-6279-42B5-8BA9-A7EE41457C8D}" srcOrd="4" destOrd="0" presId="urn:microsoft.com/office/officeart/2005/8/layout/orgChart1"/>
    <dgm:cxn modelId="{D07A6B66-6CB2-41FC-92EA-F7B0E2ABE49A}" type="presParOf" srcId="{D13C6761-4B46-414B-91EA-A0F2098163E5}" destId="{9049FF93-37CE-4353-ABC9-5D2CFFAEDD48}" srcOrd="5" destOrd="0" presId="urn:microsoft.com/office/officeart/2005/8/layout/orgChart1"/>
    <dgm:cxn modelId="{71097F88-2D39-48ED-8EDF-EA8F55C44F6A}" type="presParOf" srcId="{9049FF93-37CE-4353-ABC9-5D2CFFAEDD48}" destId="{AB34F439-B173-449B-996D-2D98D84BD9E1}" srcOrd="0" destOrd="0" presId="urn:microsoft.com/office/officeart/2005/8/layout/orgChart1"/>
    <dgm:cxn modelId="{E95962A3-D100-4F07-90A1-F3E57E3147D2}" type="presParOf" srcId="{AB34F439-B173-449B-996D-2D98D84BD9E1}" destId="{71617D24-5073-4D6E-88CA-26653C59F306}" srcOrd="0" destOrd="0" presId="urn:microsoft.com/office/officeart/2005/8/layout/orgChart1"/>
    <dgm:cxn modelId="{6CE5AADE-A6FF-4653-A65C-2E01B23EC754}" type="presParOf" srcId="{AB34F439-B173-449B-996D-2D98D84BD9E1}" destId="{7FBC7B1F-F6E0-48C5-8CA2-B52C07EA2C25}" srcOrd="1" destOrd="0" presId="urn:microsoft.com/office/officeart/2005/8/layout/orgChart1"/>
    <dgm:cxn modelId="{CAB0C7C5-26AA-4021-BB15-64F31D435379}" type="presParOf" srcId="{9049FF93-37CE-4353-ABC9-5D2CFFAEDD48}" destId="{6BFB3DE4-9E85-40C7-9910-3736025B5D79}" srcOrd="1" destOrd="0" presId="urn:microsoft.com/office/officeart/2005/8/layout/orgChart1"/>
    <dgm:cxn modelId="{068C0252-A69B-478B-960F-E2B0E595183D}" type="presParOf" srcId="{6BFB3DE4-9E85-40C7-9910-3736025B5D79}" destId="{4CCB41DE-7299-4F42-A9DE-0F259BFF57CE}" srcOrd="0" destOrd="0" presId="urn:microsoft.com/office/officeart/2005/8/layout/orgChart1"/>
    <dgm:cxn modelId="{7E8C4AC5-B774-446A-A0F5-13324DE7BBF7}" type="presParOf" srcId="{6BFB3DE4-9E85-40C7-9910-3736025B5D79}" destId="{0445832C-7029-47F2-920B-61FF06DA92DC}" srcOrd="1" destOrd="0" presId="urn:microsoft.com/office/officeart/2005/8/layout/orgChart1"/>
    <dgm:cxn modelId="{F06CD6D7-07F0-4E11-A876-1ABA5CD472DE}" type="presParOf" srcId="{0445832C-7029-47F2-920B-61FF06DA92DC}" destId="{C2447B5D-5760-4B88-8B10-AD63FA65A51D}" srcOrd="0" destOrd="0" presId="urn:microsoft.com/office/officeart/2005/8/layout/orgChart1"/>
    <dgm:cxn modelId="{90E8A339-0022-4CFA-AAD2-736EF7AC31E5}" type="presParOf" srcId="{C2447B5D-5760-4B88-8B10-AD63FA65A51D}" destId="{DC6700DA-10E0-4F61-B9EB-E2EBC198D655}" srcOrd="0" destOrd="0" presId="urn:microsoft.com/office/officeart/2005/8/layout/orgChart1"/>
    <dgm:cxn modelId="{62FFDBAA-44CD-456D-B889-25F0910FF0A1}" type="presParOf" srcId="{C2447B5D-5760-4B88-8B10-AD63FA65A51D}" destId="{3A9E3712-02F2-4184-80A7-4518E50B2717}" srcOrd="1" destOrd="0" presId="urn:microsoft.com/office/officeart/2005/8/layout/orgChart1"/>
    <dgm:cxn modelId="{15711CFC-5996-4C8E-827D-140AD0F53D86}" type="presParOf" srcId="{0445832C-7029-47F2-920B-61FF06DA92DC}" destId="{1CCAF086-81DC-407E-82A6-3CBCCE2F877D}" srcOrd="1" destOrd="0" presId="urn:microsoft.com/office/officeart/2005/8/layout/orgChart1"/>
    <dgm:cxn modelId="{46E508F5-52F1-40ED-A9A3-5ADBF5CFD985}" type="presParOf" srcId="{0445832C-7029-47F2-920B-61FF06DA92DC}" destId="{785DB1FB-2A6F-405E-8EBB-1B3B45D1A92C}" srcOrd="2" destOrd="0" presId="urn:microsoft.com/office/officeart/2005/8/layout/orgChart1"/>
    <dgm:cxn modelId="{3C7F1DAE-EC70-43AD-B247-222FB829F764}" type="presParOf" srcId="{6BFB3DE4-9E85-40C7-9910-3736025B5D79}" destId="{4ECD25F3-C1CF-44D0-86D7-4FB8A31584FB}" srcOrd="2" destOrd="0" presId="urn:microsoft.com/office/officeart/2005/8/layout/orgChart1"/>
    <dgm:cxn modelId="{A470F702-C870-4FD2-B6B3-0BA3164A3F18}" type="presParOf" srcId="{6BFB3DE4-9E85-40C7-9910-3736025B5D79}" destId="{1479AE35-CCAF-4AD5-9536-34A31849E5B7}" srcOrd="3" destOrd="0" presId="urn:microsoft.com/office/officeart/2005/8/layout/orgChart1"/>
    <dgm:cxn modelId="{53B6C602-D11D-4883-B3BD-60D901906D8B}" type="presParOf" srcId="{1479AE35-CCAF-4AD5-9536-34A31849E5B7}" destId="{36B49BAE-33D9-47EB-860A-9B192BFB004D}" srcOrd="0" destOrd="0" presId="urn:microsoft.com/office/officeart/2005/8/layout/orgChart1"/>
    <dgm:cxn modelId="{19F7253F-40EE-4BE9-BAD8-C63D6BCED6C7}" type="presParOf" srcId="{36B49BAE-33D9-47EB-860A-9B192BFB004D}" destId="{3A8C2CF3-7732-4228-93FB-17EAD0A75F89}" srcOrd="0" destOrd="0" presId="urn:microsoft.com/office/officeart/2005/8/layout/orgChart1"/>
    <dgm:cxn modelId="{781183E1-8F23-4CF4-B64F-09D05BCC3ABD}" type="presParOf" srcId="{36B49BAE-33D9-47EB-860A-9B192BFB004D}" destId="{30A1624B-3863-406C-842E-8AC71E6786C4}" srcOrd="1" destOrd="0" presId="urn:microsoft.com/office/officeart/2005/8/layout/orgChart1"/>
    <dgm:cxn modelId="{4BB34017-4B3D-4669-9D97-94D21A580D3E}" type="presParOf" srcId="{1479AE35-CCAF-4AD5-9536-34A31849E5B7}" destId="{03551688-DA0E-4C52-93AE-DACBECD11976}" srcOrd="1" destOrd="0" presId="urn:microsoft.com/office/officeart/2005/8/layout/orgChart1"/>
    <dgm:cxn modelId="{C0BBC5BD-DB97-47D8-BBD5-5CBD37B28CB2}" type="presParOf" srcId="{1479AE35-CCAF-4AD5-9536-34A31849E5B7}" destId="{4AAA93F6-C75E-432F-9EBC-5DDF4EBC0BAA}" srcOrd="2" destOrd="0" presId="urn:microsoft.com/office/officeart/2005/8/layout/orgChart1"/>
    <dgm:cxn modelId="{BB3330CD-5107-4649-B67B-A934612BED96}" type="presParOf" srcId="{6BFB3DE4-9E85-40C7-9910-3736025B5D79}" destId="{B5003920-F1A3-4510-A051-527C0093637A}" srcOrd="4" destOrd="0" presId="urn:microsoft.com/office/officeart/2005/8/layout/orgChart1"/>
    <dgm:cxn modelId="{71F08BD6-34C0-4C96-8594-B91BB3B9BA21}" type="presParOf" srcId="{6BFB3DE4-9E85-40C7-9910-3736025B5D79}" destId="{82159ADC-A7C1-4457-A859-AFB5BE23026B}" srcOrd="5" destOrd="0" presId="urn:microsoft.com/office/officeart/2005/8/layout/orgChart1"/>
    <dgm:cxn modelId="{FE1D62D4-58B5-4769-9FAA-B3476247A606}" type="presParOf" srcId="{82159ADC-A7C1-4457-A859-AFB5BE23026B}" destId="{B089CDE1-3D61-4D21-AB55-4342B0448084}" srcOrd="0" destOrd="0" presId="urn:microsoft.com/office/officeart/2005/8/layout/orgChart1"/>
    <dgm:cxn modelId="{4EC782A4-0651-47C5-9619-B9C301782941}" type="presParOf" srcId="{B089CDE1-3D61-4D21-AB55-4342B0448084}" destId="{BEED57E6-EB33-4E97-9A64-62F3950EEB3C}" srcOrd="0" destOrd="0" presId="urn:microsoft.com/office/officeart/2005/8/layout/orgChart1"/>
    <dgm:cxn modelId="{94ECDBF4-5CEF-4D14-AE6C-8E61795E88D6}" type="presParOf" srcId="{B089CDE1-3D61-4D21-AB55-4342B0448084}" destId="{D3F44138-51EC-46C1-AEAB-323EE550B91A}" srcOrd="1" destOrd="0" presId="urn:microsoft.com/office/officeart/2005/8/layout/orgChart1"/>
    <dgm:cxn modelId="{3B5412F5-39F3-4EEF-B90A-DDCCD3F99299}" type="presParOf" srcId="{82159ADC-A7C1-4457-A859-AFB5BE23026B}" destId="{10D58A33-DC4B-4FCE-9628-5269DF269BFD}" srcOrd="1" destOrd="0" presId="urn:microsoft.com/office/officeart/2005/8/layout/orgChart1"/>
    <dgm:cxn modelId="{9B4279AE-C7A2-4645-819D-8B78646D8F38}" type="presParOf" srcId="{10D58A33-DC4B-4FCE-9628-5269DF269BFD}" destId="{4329E7D3-CCAF-48CB-AAAE-64A4BB4728EF}" srcOrd="0" destOrd="0" presId="urn:microsoft.com/office/officeart/2005/8/layout/orgChart1"/>
    <dgm:cxn modelId="{D4B2614E-D6F8-455A-A644-93EB63C57A47}" type="presParOf" srcId="{10D58A33-DC4B-4FCE-9628-5269DF269BFD}" destId="{3F301296-7669-40BE-846F-6C8CDB2881D2}" srcOrd="1" destOrd="0" presId="urn:microsoft.com/office/officeart/2005/8/layout/orgChart1"/>
    <dgm:cxn modelId="{FBF944FD-9B46-4E98-B3A0-B7CD55B1506C}" type="presParOf" srcId="{3F301296-7669-40BE-846F-6C8CDB2881D2}" destId="{7969F869-C08C-463B-B1B8-7955ADF976D2}" srcOrd="0" destOrd="0" presId="urn:microsoft.com/office/officeart/2005/8/layout/orgChart1"/>
    <dgm:cxn modelId="{E8A0B02A-F784-4A11-8A92-E18C661132B0}" type="presParOf" srcId="{7969F869-C08C-463B-B1B8-7955ADF976D2}" destId="{41000D97-82EF-46E8-82C8-CF7397D34401}" srcOrd="0" destOrd="0" presId="urn:microsoft.com/office/officeart/2005/8/layout/orgChart1"/>
    <dgm:cxn modelId="{DF6E0141-2B35-45DE-98F9-F47D0C2DD9EC}" type="presParOf" srcId="{7969F869-C08C-463B-B1B8-7955ADF976D2}" destId="{48ABD35D-D5F6-48B3-8D05-E299EC352AD2}" srcOrd="1" destOrd="0" presId="urn:microsoft.com/office/officeart/2005/8/layout/orgChart1"/>
    <dgm:cxn modelId="{4A04EC49-1F8B-4513-83AA-A7AA0BE9721C}" type="presParOf" srcId="{3F301296-7669-40BE-846F-6C8CDB2881D2}" destId="{052A6A16-86B3-4741-88F2-EB1F11FBC195}" srcOrd="1" destOrd="0" presId="urn:microsoft.com/office/officeart/2005/8/layout/orgChart1"/>
    <dgm:cxn modelId="{6B9B8123-D6FD-4344-AEC8-FC7D5D7918F8}" type="presParOf" srcId="{3F301296-7669-40BE-846F-6C8CDB2881D2}" destId="{D366E681-4A3F-435F-96D9-09E9DCCDF8AA}" srcOrd="2" destOrd="0" presId="urn:microsoft.com/office/officeart/2005/8/layout/orgChart1"/>
    <dgm:cxn modelId="{B574A7F0-222F-4B25-8552-F365E1ED3DCD}" type="presParOf" srcId="{10D58A33-DC4B-4FCE-9628-5269DF269BFD}" destId="{A0952472-D666-4DF0-A0D4-2A8FD8EFAEB5}" srcOrd="2" destOrd="0" presId="urn:microsoft.com/office/officeart/2005/8/layout/orgChart1"/>
    <dgm:cxn modelId="{DACA2BE4-5951-410A-A621-81A6D35F6301}" type="presParOf" srcId="{10D58A33-DC4B-4FCE-9628-5269DF269BFD}" destId="{C26D888A-F15F-49ED-BCDE-C4101D38D613}" srcOrd="3" destOrd="0" presId="urn:microsoft.com/office/officeart/2005/8/layout/orgChart1"/>
    <dgm:cxn modelId="{9A468F59-49BC-467A-B67D-E57330F325F7}" type="presParOf" srcId="{C26D888A-F15F-49ED-BCDE-C4101D38D613}" destId="{60EACAC5-C3D1-4494-A715-081049F04AB2}" srcOrd="0" destOrd="0" presId="urn:microsoft.com/office/officeart/2005/8/layout/orgChart1"/>
    <dgm:cxn modelId="{AB2B526A-0243-453F-A4D8-F9F414DA0DAB}" type="presParOf" srcId="{60EACAC5-C3D1-4494-A715-081049F04AB2}" destId="{12909E07-C677-4E70-B887-4065E51315EA}" srcOrd="0" destOrd="0" presId="urn:microsoft.com/office/officeart/2005/8/layout/orgChart1"/>
    <dgm:cxn modelId="{F2DEE305-D669-4C18-B5B8-0F2EFAE78AB5}" type="presParOf" srcId="{60EACAC5-C3D1-4494-A715-081049F04AB2}" destId="{3DB59693-9788-467D-8C6C-6B13F5376712}" srcOrd="1" destOrd="0" presId="urn:microsoft.com/office/officeart/2005/8/layout/orgChart1"/>
    <dgm:cxn modelId="{381BB7E9-9F60-4BA8-B614-327FE478B75A}" type="presParOf" srcId="{C26D888A-F15F-49ED-BCDE-C4101D38D613}" destId="{84EFABB0-82CD-427A-9490-2466E28EA825}" srcOrd="1" destOrd="0" presId="urn:microsoft.com/office/officeart/2005/8/layout/orgChart1"/>
    <dgm:cxn modelId="{0CD276F8-8BB6-47B1-9133-D6352633E57E}" type="presParOf" srcId="{C26D888A-F15F-49ED-BCDE-C4101D38D613}" destId="{1DCBAF96-524C-460F-8EFC-33055951AA7D}" srcOrd="2" destOrd="0" presId="urn:microsoft.com/office/officeart/2005/8/layout/orgChart1"/>
    <dgm:cxn modelId="{DC507955-59CB-4655-98CD-7E4BCF59CE07}" type="presParOf" srcId="{82159ADC-A7C1-4457-A859-AFB5BE23026B}" destId="{846DB2F6-9B4F-4D9B-88C0-353304D6066C}" srcOrd="2" destOrd="0" presId="urn:microsoft.com/office/officeart/2005/8/layout/orgChart1"/>
    <dgm:cxn modelId="{2DD36A85-191F-45A8-BD6F-A613D81FB390}" type="presParOf" srcId="{9049FF93-37CE-4353-ABC9-5D2CFFAEDD48}" destId="{6B18AF31-38FC-4BC6-A31C-CB20C74EE6CD}" srcOrd="2" destOrd="0" presId="urn:microsoft.com/office/officeart/2005/8/layout/orgChart1"/>
    <dgm:cxn modelId="{D7BB8B6F-6994-450A-8FBD-5D42BDDDB7A9}" type="presParOf" srcId="{D13C6761-4B46-414B-91EA-A0F2098163E5}" destId="{FF706E53-5D3F-4493-A3D6-81A0612F1258}" srcOrd="6" destOrd="0" presId="urn:microsoft.com/office/officeart/2005/8/layout/orgChart1"/>
    <dgm:cxn modelId="{8A017819-1B72-431C-98E3-2F798FC83161}" type="presParOf" srcId="{D13C6761-4B46-414B-91EA-A0F2098163E5}" destId="{045CED94-6F4D-4AD0-946A-D1309A3119F0}" srcOrd="7" destOrd="0" presId="urn:microsoft.com/office/officeart/2005/8/layout/orgChart1"/>
    <dgm:cxn modelId="{71C404E4-336C-4A9D-9262-3932DD996644}" type="presParOf" srcId="{045CED94-6F4D-4AD0-946A-D1309A3119F0}" destId="{0F0C1E43-7EC9-4A68-AE03-EC9B7E7A55E1}" srcOrd="0" destOrd="0" presId="urn:microsoft.com/office/officeart/2005/8/layout/orgChart1"/>
    <dgm:cxn modelId="{527A1D76-D089-472B-9526-4F92E0CFBFE1}" type="presParOf" srcId="{0F0C1E43-7EC9-4A68-AE03-EC9B7E7A55E1}" destId="{812E3AD6-7771-4356-BBCE-37104B9DA319}" srcOrd="0" destOrd="0" presId="urn:microsoft.com/office/officeart/2005/8/layout/orgChart1"/>
    <dgm:cxn modelId="{32F080AF-3864-4A70-B503-DFFB9ADE939C}" type="presParOf" srcId="{0F0C1E43-7EC9-4A68-AE03-EC9B7E7A55E1}" destId="{A144E98D-695F-4523-B4F1-DAAC586DE077}" srcOrd="1" destOrd="0" presId="urn:microsoft.com/office/officeart/2005/8/layout/orgChart1"/>
    <dgm:cxn modelId="{25DE2ECD-0F74-4285-BC4B-E3C598CC99AA}" type="presParOf" srcId="{045CED94-6F4D-4AD0-946A-D1309A3119F0}" destId="{3ECF2129-EFD0-49FE-A73C-D1FD0BEB6D4E}" srcOrd="1" destOrd="0" presId="urn:microsoft.com/office/officeart/2005/8/layout/orgChart1"/>
    <dgm:cxn modelId="{0E0A7BB2-BE3B-4DE9-8383-6F1E864ED4ED}" type="presParOf" srcId="{3ECF2129-EFD0-49FE-A73C-D1FD0BEB6D4E}" destId="{B7D2ED41-1B7C-4E4F-929E-ACA53E028DED}" srcOrd="0" destOrd="0" presId="urn:microsoft.com/office/officeart/2005/8/layout/orgChart1"/>
    <dgm:cxn modelId="{0BA4E811-2659-44DB-9D75-F59BCBA8CAB6}" type="presParOf" srcId="{3ECF2129-EFD0-49FE-A73C-D1FD0BEB6D4E}" destId="{D824AF0D-40C0-4DB1-81F2-40BAE4AD47B1}" srcOrd="1" destOrd="0" presId="urn:microsoft.com/office/officeart/2005/8/layout/orgChart1"/>
    <dgm:cxn modelId="{2EC5DB58-15C9-466B-9F70-249956445857}" type="presParOf" srcId="{D824AF0D-40C0-4DB1-81F2-40BAE4AD47B1}" destId="{D4991C92-C4CD-406C-B760-5DBD0991AC4C}" srcOrd="0" destOrd="0" presId="urn:microsoft.com/office/officeart/2005/8/layout/orgChart1"/>
    <dgm:cxn modelId="{AF007E51-BD02-4A98-87BF-4C0C96AA81DB}" type="presParOf" srcId="{D4991C92-C4CD-406C-B760-5DBD0991AC4C}" destId="{F2F61DBE-D2B9-447C-86C4-7271163345F3}" srcOrd="0" destOrd="0" presId="urn:microsoft.com/office/officeart/2005/8/layout/orgChart1"/>
    <dgm:cxn modelId="{61B45A3A-7143-4283-B80A-ABB2D59B0E88}" type="presParOf" srcId="{D4991C92-C4CD-406C-B760-5DBD0991AC4C}" destId="{F5BD2C18-BB7F-4726-BBFF-2CF41375EE91}" srcOrd="1" destOrd="0" presId="urn:microsoft.com/office/officeart/2005/8/layout/orgChart1"/>
    <dgm:cxn modelId="{5E30EDBE-F3AC-4AAE-A252-41CF0B1D36EC}" type="presParOf" srcId="{D824AF0D-40C0-4DB1-81F2-40BAE4AD47B1}" destId="{C1B47880-1298-4932-8265-F8EE0F5AEF05}" srcOrd="1" destOrd="0" presId="urn:microsoft.com/office/officeart/2005/8/layout/orgChart1"/>
    <dgm:cxn modelId="{04F87666-90A3-4AB5-9154-94C1B55B4643}" type="presParOf" srcId="{C1B47880-1298-4932-8265-F8EE0F5AEF05}" destId="{5F9A1D3F-CEA9-4029-A464-6E90310E1F2E}" srcOrd="0" destOrd="0" presId="urn:microsoft.com/office/officeart/2005/8/layout/orgChart1"/>
    <dgm:cxn modelId="{60E24760-89A8-479A-AC0B-31E241DBFF85}" type="presParOf" srcId="{C1B47880-1298-4932-8265-F8EE0F5AEF05}" destId="{B5F36533-8D8E-4A74-8978-E4D2E58E23AE}" srcOrd="1" destOrd="0" presId="urn:microsoft.com/office/officeart/2005/8/layout/orgChart1"/>
    <dgm:cxn modelId="{89EDB8BD-1C90-4BC6-843F-E6DEC86A8BFB}" type="presParOf" srcId="{B5F36533-8D8E-4A74-8978-E4D2E58E23AE}" destId="{52D6B8CC-F3A5-45B4-A81D-183FD657C8C3}" srcOrd="0" destOrd="0" presId="urn:microsoft.com/office/officeart/2005/8/layout/orgChart1"/>
    <dgm:cxn modelId="{E4E6B95D-155D-412B-95FF-A8D70A4B52AD}" type="presParOf" srcId="{52D6B8CC-F3A5-45B4-A81D-183FD657C8C3}" destId="{851E050A-149F-4F2E-A035-B681152E6076}" srcOrd="0" destOrd="0" presId="urn:microsoft.com/office/officeart/2005/8/layout/orgChart1"/>
    <dgm:cxn modelId="{4A42E7AA-9CBD-43E9-9039-3C2BCAC9DCC9}" type="presParOf" srcId="{52D6B8CC-F3A5-45B4-A81D-183FD657C8C3}" destId="{0A6AE5E1-C9C8-4946-AE4C-2BF48C841D68}" srcOrd="1" destOrd="0" presId="urn:microsoft.com/office/officeart/2005/8/layout/orgChart1"/>
    <dgm:cxn modelId="{4ECF919F-A699-40A6-94D4-0BDEF23E3973}" type="presParOf" srcId="{B5F36533-8D8E-4A74-8978-E4D2E58E23AE}" destId="{7A838DE0-8792-4746-B527-DEB595DA268F}" srcOrd="1" destOrd="0" presId="urn:microsoft.com/office/officeart/2005/8/layout/orgChart1"/>
    <dgm:cxn modelId="{E5CC1320-C433-47FE-ADF7-99FE8833AC8F}" type="presParOf" srcId="{B5F36533-8D8E-4A74-8978-E4D2E58E23AE}" destId="{C44D61AE-93EF-4DBD-9642-6D229CD7051F}" srcOrd="2" destOrd="0" presId="urn:microsoft.com/office/officeart/2005/8/layout/orgChart1"/>
    <dgm:cxn modelId="{377D6782-6B4C-4735-9E7D-A65A7F89DC02}" type="presParOf" srcId="{C1B47880-1298-4932-8265-F8EE0F5AEF05}" destId="{FCEA2EE0-33B0-4C00-90C7-A12E8300F1AA}" srcOrd="2" destOrd="0" presId="urn:microsoft.com/office/officeart/2005/8/layout/orgChart1"/>
    <dgm:cxn modelId="{375BC886-8C1D-4695-8159-5DECAC4948BF}" type="presParOf" srcId="{C1B47880-1298-4932-8265-F8EE0F5AEF05}" destId="{B3401D90-DC44-4FC7-8908-7D5A2213EC0F}" srcOrd="3" destOrd="0" presId="urn:microsoft.com/office/officeart/2005/8/layout/orgChart1"/>
    <dgm:cxn modelId="{47487EEE-A448-41B6-A8FF-A1242346286E}" type="presParOf" srcId="{B3401D90-DC44-4FC7-8908-7D5A2213EC0F}" destId="{CED46AA6-C221-4499-964B-F56D709841DD}" srcOrd="0" destOrd="0" presId="urn:microsoft.com/office/officeart/2005/8/layout/orgChart1"/>
    <dgm:cxn modelId="{73ADAF2F-079B-4724-9B12-95FFD6A0F351}" type="presParOf" srcId="{CED46AA6-C221-4499-964B-F56D709841DD}" destId="{70259BAD-B0F2-48CA-A8EE-64E53F3A5EDF}" srcOrd="0" destOrd="0" presId="urn:microsoft.com/office/officeart/2005/8/layout/orgChart1"/>
    <dgm:cxn modelId="{EBF46826-9C16-45E3-8E2C-4740BBBAFB0D}" type="presParOf" srcId="{CED46AA6-C221-4499-964B-F56D709841DD}" destId="{8BE7A091-62CC-4E1B-AC53-CA3987DE010D}" srcOrd="1" destOrd="0" presId="urn:microsoft.com/office/officeart/2005/8/layout/orgChart1"/>
    <dgm:cxn modelId="{A14B2C68-92F3-47B1-8B03-44B741CFA60A}" type="presParOf" srcId="{B3401D90-DC44-4FC7-8908-7D5A2213EC0F}" destId="{D5E0B8FD-99F7-48B8-9B81-7544EF903AAD}" srcOrd="1" destOrd="0" presId="urn:microsoft.com/office/officeart/2005/8/layout/orgChart1"/>
    <dgm:cxn modelId="{5F6455C1-BE54-41CF-B278-01201D1A354C}" type="presParOf" srcId="{B3401D90-DC44-4FC7-8908-7D5A2213EC0F}" destId="{E57B9391-269E-4773-9AAB-024F947DD806}" srcOrd="2" destOrd="0" presId="urn:microsoft.com/office/officeart/2005/8/layout/orgChart1"/>
    <dgm:cxn modelId="{9EA7196F-F758-47C1-9589-10028E1651AB}" type="presParOf" srcId="{C1B47880-1298-4932-8265-F8EE0F5AEF05}" destId="{0044F943-E643-49CE-8D24-085F37B7B6AB}" srcOrd="4" destOrd="0" presId="urn:microsoft.com/office/officeart/2005/8/layout/orgChart1"/>
    <dgm:cxn modelId="{E6B82575-94A5-4183-A900-14FE509F0132}" type="presParOf" srcId="{C1B47880-1298-4932-8265-F8EE0F5AEF05}" destId="{9B44FD19-6FE4-4D80-9ADC-294386083C92}" srcOrd="5" destOrd="0" presId="urn:microsoft.com/office/officeart/2005/8/layout/orgChart1"/>
    <dgm:cxn modelId="{F42D8BD3-2B58-4EF2-AA80-3084BC7D9123}" type="presParOf" srcId="{9B44FD19-6FE4-4D80-9ADC-294386083C92}" destId="{9F4C1FEC-5E0B-4394-9F7E-9A66702D959C}" srcOrd="0" destOrd="0" presId="urn:microsoft.com/office/officeart/2005/8/layout/orgChart1"/>
    <dgm:cxn modelId="{4C8F46B2-251F-4DEB-B2A4-66830542BAAB}" type="presParOf" srcId="{9F4C1FEC-5E0B-4394-9F7E-9A66702D959C}" destId="{F2E8BC20-F43E-4932-9C39-957794E833F4}" srcOrd="0" destOrd="0" presId="urn:microsoft.com/office/officeart/2005/8/layout/orgChart1"/>
    <dgm:cxn modelId="{6B94661A-4560-4A6E-8D2C-0619F0A1AB4B}" type="presParOf" srcId="{9F4C1FEC-5E0B-4394-9F7E-9A66702D959C}" destId="{3AB36C0C-64FC-4377-AFCE-46D41ADDF045}" srcOrd="1" destOrd="0" presId="urn:microsoft.com/office/officeart/2005/8/layout/orgChart1"/>
    <dgm:cxn modelId="{F984D790-643F-4895-BBDC-7B419271CD74}" type="presParOf" srcId="{9B44FD19-6FE4-4D80-9ADC-294386083C92}" destId="{F64A5BDF-D18F-42E6-85BF-6207CE19FD74}" srcOrd="1" destOrd="0" presId="urn:microsoft.com/office/officeart/2005/8/layout/orgChart1"/>
    <dgm:cxn modelId="{3BF007E4-CD14-4D58-B220-6EA7885C6549}" type="presParOf" srcId="{F64A5BDF-D18F-42E6-85BF-6207CE19FD74}" destId="{204A3B28-A7CF-4EB5-9921-62253B28EA8F}" srcOrd="0" destOrd="0" presId="urn:microsoft.com/office/officeart/2005/8/layout/orgChart1"/>
    <dgm:cxn modelId="{116B9576-43F6-4A5A-9F40-97E8B90EE3B0}" type="presParOf" srcId="{F64A5BDF-D18F-42E6-85BF-6207CE19FD74}" destId="{C824F447-A81C-4646-90F1-2A916F251EDF}" srcOrd="1" destOrd="0" presId="urn:microsoft.com/office/officeart/2005/8/layout/orgChart1"/>
    <dgm:cxn modelId="{471F019A-C853-4169-B116-7A8C0FA21614}" type="presParOf" srcId="{C824F447-A81C-4646-90F1-2A916F251EDF}" destId="{FBC532DB-6B54-4F0E-8C36-B4927FEF47A0}" srcOrd="0" destOrd="0" presId="urn:microsoft.com/office/officeart/2005/8/layout/orgChart1"/>
    <dgm:cxn modelId="{3B7150B6-22EC-42F8-8D8B-0FB7CC1D6559}" type="presParOf" srcId="{FBC532DB-6B54-4F0E-8C36-B4927FEF47A0}" destId="{866E2A11-A40A-4AFC-A490-49B58F19D738}" srcOrd="0" destOrd="0" presId="urn:microsoft.com/office/officeart/2005/8/layout/orgChart1"/>
    <dgm:cxn modelId="{D1033CF1-F182-4202-AA0A-69DC05327816}" type="presParOf" srcId="{FBC532DB-6B54-4F0E-8C36-B4927FEF47A0}" destId="{C64EFB4A-899E-4FE1-AEEF-C60430F3CA66}" srcOrd="1" destOrd="0" presId="urn:microsoft.com/office/officeart/2005/8/layout/orgChart1"/>
    <dgm:cxn modelId="{B8642FEB-4997-4725-83F8-593DCFE09028}" type="presParOf" srcId="{C824F447-A81C-4646-90F1-2A916F251EDF}" destId="{AF9147A6-D53C-4AEE-A105-359DB1F4E9A4}" srcOrd="1" destOrd="0" presId="urn:microsoft.com/office/officeart/2005/8/layout/orgChart1"/>
    <dgm:cxn modelId="{61E40779-4C24-4E74-9DEE-CF89687AF0F5}" type="presParOf" srcId="{C824F447-A81C-4646-90F1-2A916F251EDF}" destId="{F9F87D61-1E21-4254-A3B3-955144A0D3CC}" srcOrd="2" destOrd="0" presId="urn:microsoft.com/office/officeart/2005/8/layout/orgChart1"/>
    <dgm:cxn modelId="{05421256-AFFD-4EA1-9548-1E36123082AF}" type="presParOf" srcId="{F64A5BDF-D18F-42E6-85BF-6207CE19FD74}" destId="{E536B99E-706D-4086-BA63-9BECB255715C}" srcOrd="2" destOrd="0" presId="urn:microsoft.com/office/officeart/2005/8/layout/orgChart1"/>
    <dgm:cxn modelId="{136535B6-1357-49EC-92E6-3B08544B3E7C}" type="presParOf" srcId="{F64A5BDF-D18F-42E6-85BF-6207CE19FD74}" destId="{18384839-9B92-49A9-84B6-C533E5B587A5}" srcOrd="3" destOrd="0" presId="urn:microsoft.com/office/officeart/2005/8/layout/orgChart1"/>
    <dgm:cxn modelId="{EEC89F2C-B7D4-421D-B4C6-912394DD5752}" type="presParOf" srcId="{18384839-9B92-49A9-84B6-C533E5B587A5}" destId="{DB7C23F4-C3A7-45FC-911F-6B076F1FEDAD}" srcOrd="0" destOrd="0" presId="urn:microsoft.com/office/officeart/2005/8/layout/orgChart1"/>
    <dgm:cxn modelId="{50862B3F-7961-490D-93B1-3DC44A3874FA}" type="presParOf" srcId="{DB7C23F4-C3A7-45FC-911F-6B076F1FEDAD}" destId="{1C3F692F-1CC7-4633-80D3-DBCF2AD48128}" srcOrd="0" destOrd="0" presId="urn:microsoft.com/office/officeart/2005/8/layout/orgChart1"/>
    <dgm:cxn modelId="{7A63D6EC-18A9-489D-A688-0F2212AB29C7}" type="presParOf" srcId="{DB7C23F4-C3A7-45FC-911F-6B076F1FEDAD}" destId="{6C88453C-7784-4504-8424-C88766717F7A}" srcOrd="1" destOrd="0" presId="urn:microsoft.com/office/officeart/2005/8/layout/orgChart1"/>
    <dgm:cxn modelId="{6D7F86F7-E8B2-4916-A886-4964CF6B4F80}" type="presParOf" srcId="{18384839-9B92-49A9-84B6-C533E5B587A5}" destId="{22B499A2-0A5A-4C5E-8D59-85067B05C4E0}" srcOrd="1" destOrd="0" presId="urn:microsoft.com/office/officeart/2005/8/layout/orgChart1"/>
    <dgm:cxn modelId="{8E205BF0-AAA8-4173-AA5B-4F8513A5EF89}" type="presParOf" srcId="{18384839-9B92-49A9-84B6-C533E5B587A5}" destId="{3CE3FEBE-A48F-473A-8F64-03070884FD90}" srcOrd="2" destOrd="0" presId="urn:microsoft.com/office/officeart/2005/8/layout/orgChart1"/>
    <dgm:cxn modelId="{CA57329E-DFDB-4D37-834D-F75B3A052C0F}" type="presParOf" srcId="{F64A5BDF-D18F-42E6-85BF-6207CE19FD74}" destId="{710A8217-5DC8-4BBB-8782-478963999595}" srcOrd="4" destOrd="0" presId="urn:microsoft.com/office/officeart/2005/8/layout/orgChart1"/>
    <dgm:cxn modelId="{878004AA-2ECF-44E3-BD8B-9E1D02B4F4E4}" type="presParOf" srcId="{F64A5BDF-D18F-42E6-85BF-6207CE19FD74}" destId="{1065A817-1243-4D2D-A3E3-99487D932B6B}" srcOrd="5" destOrd="0" presId="urn:microsoft.com/office/officeart/2005/8/layout/orgChart1"/>
    <dgm:cxn modelId="{F75EAC29-0D0C-4CA6-88A1-547DFB81DA3D}" type="presParOf" srcId="{1065A817-1243-4D2D-A3E3-99487D932B6B}" destId="{4344E06B-B05E-4C84-9BFA-89D1CE497034}" srcOrd="0" destOrd="0" presId="urn:microsoft.com/office/officeart/2005/8/layout/orgChart1"/>
    <dgm:cxn modelId="{5E198E80-27E2-4FA2-821B-F338C5F73BED}" type="presParOf" srcId="{4344E06B-B05E-4C84-9BFA-89D1CE497034}" destId="{450F3B82-48D3-4FF2-9D29-42DCC631C1C8}" srcOrd="0" destOrd="0" presId="urn:microsoft.com/office/officeart/2005/8/layout/orgChart1"/>
    <dgm:cxn modelId="{DC40EA64-E9B4-4097-BB9F-581B6C132E96}" type="presParOf" srcId="{4344E06B-B05E-4C84-9BFA-89D1CE497034}" destId="{9CF3CFBE-8DE9-49F3-9E9D-5545E0FECBE7}" srcOrd="1" destOrd="0" presId="urn:microsoft.com/office/officeart/2005/8/layout/orgChart1"/>
    <dgm:cxn modelId="{D1CA4CBC-3BEC-40E6-AEA1-0D1C85895865}" type="presParOf" srcId="{1065A817-1243-4D2D-A3E3-99487D932B6B}" destId="{C7BDF031-644B-4526-A79A-64589DCC4F43}" srcOrd="1" destOrd="0" presId="urn:microsoft.com/office/officeart/2005/8/layout/orgChart1"/>
    <dgm:cxn modelId="{9F87CDD4-1B2A-41E2-A402-126BCD95CA83}" type="presParOf" srcId="{C7BDF031-644B-4526-A79A-64589DCC4F43}" destId="{6BA2CCE4-26F2-4A41-8487-C7F25FDB8733}" srcOrd="0" destOrd="0" presId="urn:microsoft.com/office/officeart/2005/8/layout/orgChart1"/>
    <dgm:cxn modelId="{F474FB9C-DC3D-4257-B553-F7F6E7C4378C}" type="presParOf" srcId="{C7BDF031-644B-4526-A79A-64589DCC4F43}" destId="{C68DA8C3-916F-4BE3-BA13-3FDE5BFB7584}" srcOrd="1" destOrd="0" presId="urn:microsoft.com/office/officeart/2005/8/layout/orgChart1"/>
    <dgm:cxn modelId="{9691C2CC-5A45-4F83-A78A-301816AECB00}" type="presParOf" srcId="{C68DA8C3-916F-4BE3-BA13-3FDE5BFB7584}" destId="{E4A8DE5E-9158-4573-808C-2D35C1DD88A5}" srcOrd="0" destOrd="0" presId="urn:microsoft.com/office/officeart/2005/8/layout/orgChart1"/>
    <dgm:cxn modelId="{6201E965-2DA4-4A1C-82B3-8198D028F660}" type="presParOf" srcId="{E4A8DE5E-9158-4573-808C-2D35C1DD88A5}" destId="{7C3667DF-FE5D-4B6D-A460-B0466CE3E8D7}" srcOrd="0" destOrd="0" presId="urn:microsoft.com/office/officeart/2005/8/layout/orgChart1"/>
    <dgm:cxn modelId="{F369FFD2-68ED-4E65-A59F-154C394BF5E9}" type="presParOf" srcId="{E4A8DE5E-9158-4573-808C-2D35C1DD88A5}" destId="{3E18C3D0-E6AE-4769-B2BA-C195B40322A9}" srcOrd="1" destOrd="0" presId="urn:microsoft.com/office/officeart/2005/8/layout/orgChart1"/>
    <dgm:cxn modelId="{0C7EF635-3AB7-4716-AA84-34E745BB63E8}" type="presParOf" srcId="{C68DA8C3-916F-4BE3-BA13-3FDE5BFB7584}" destId="{685B37B6-6D43-44EF-B86F-214D48263D68}" srcOrd="1" destOrd="0" presId="urn:microsoft.com/office/officeart/2005/8/layout/orgChart1"/>
    <dgm:cxn modelId="{A42F08E8-FDBE-4CCA-A704-981BB3ABCB15}" type="presParOf" srcId="{C68DA8C3-916F-4BE3-BA13-3FDE5BFB7584}" destId="{153175F1-4F81-4390-B11B-C6ECE12B2855}" srcOrd="2" destOrd="0" presId="urn:microsoft.com/office/officeart/2005/8/layout/orgChart1"/>
    <dgm:cxn modelId="{DC47BC94-6135-485F-AB42-6AEBF1FBD81A}" type="presParOf" srcId="{C7BDF031-644B-4526-A79A-64589DCC4F43}" destId="{D29E8A63-1C76-420E-93D2-52706E04EFAF}" srcOrd="2" destOrd="0" presId="urn:microsoft.com/office/officeart/2005/8/layout/orgChart1"/>
    <dgm:cxn modelId="{7FD4B4C6-EB1B-4860-AF5B-C7466159DA6D}" type="presParOf" srcId="{C7BDF031-644B-4526-A79A-64589DCC4F43}" destId="{879D4054-95B1-4289-83F9-A13C24B4BC29}" srcOrd="3" destOrd="0" presId="urn:microsoft.com/office/officeart/2005/8/layout/orgChart1"/>
    <dgm:cxn modelId="{D0D882E2-D6E0-46CA-B9DE-83FAE16CFF94}" type="presParOf" srcId="{879D4054-95B1-4289-83F9-A13C24B4BC29}" destId="{93407683-803C-4D50-B02F-9710A6B40484}" srcOrd="0" destOrd="0" presId="urn:microsoft.com/office/officeart/2005/8/layout/orgChart1"/>
    <dgm:cxn modelId="{B4C0B558-17FB-46F2-9876-3DB945D93D4F}" type="presParOf" srcId="{93407683-803C-4D50-B02F-9710A6B40484}" destId="{1EBBDFD1-10F1-4229-B81E-7CBB790C8FCA}" srcOrd="0" destOrd="0" presId="urn:microsoft.com/office/officeart/2005/8/layout/orgChart1"/>
    <dgm:cxn modelId="{A7FD5199-EFEE-40EF-9EA4-E035216B9C4D}" type="presParOf" srcId="{93407683-803C-4D50-B02F-9710A6B40484}" destId="{E3F62777-113C-43F3-8262-E1DF8670A766}" srcOrd="1" destOrd="0" presId="urn:microsoft.com/office/officeart/2005/8/layout/orgChart1"/>
    <dgm:cxn modelId="{6E3A3B65-C4A6-4B6D-B663-ECB8014B4ED2}" type="presParOf" srcId="{879D4054-95B1-4289-83F9-A13C24B4BC29}" destId="{24AA7735-C60E-43D6-9DD1-A77EEFED0725}" srcOrd="1" destOrd="0" presId="urn:microsoft.com/office/officeart/2005/8/layout/orgChart1"/>
    <dgm:cxn modelId="{AD729656-2C64-4610-A337-EF325F2AABA1}" type="presParOf" srcId="{879D4054-95B1-4289-83F9-A13C24B4BC29}" destId="{5F3954BB-30CD-4ED6-8D19-759BA0C8F18D}" srcOrd="2" destOrd="0" presId="urn:microsoft.com/office/officeart/2005/8/layout/orgChart1"/>
    <dgm:cxn modelId="{2E48E794-5F9A-474C-8367-800BE1BDE241}" type="presParOf" srcId="{1065A817-1243-4D2D-A3E3-99487D932B6B}" destId="{3AE1A67C-2992-4CCF-92E9-852B6325D664}" srcOrd="2" destOrd="0" presId="urn:microsoft.com/office/officeart/2005/8/layout/orgChart1"/>
    <dgm:cxn modelId="{A7A49029-663B-49FF-BFC6-D243339D7907}" type="presParOf" srcId="{9B44FD19-6FE4-4D80-9ADC-294386083C92}" destId="{7B3A5740-3999-4AA3-9E3F-A2887B3CB963}" srcOrd="2" destOrd="0" presId="urn:microsoft.com/office/officeart/2005/8/layout/orgChart1"/>
    <dgm:cxn modelId="{29A466EF-AB70-476C-8E0C-37EA8F9DB000}" type="presParOf" srcId="{D824AF0D-40C0-4DB1-81F2-40BAE4AD47B1}" destId="{4CED1FF2-0DBD-46D9-9D2B-5A283FD0E659}" srcOrd="2" destOrd="0" presId="urn:microsoft.com/office/officeart/2005/8/layout/orgChart1"/>
    <dgm:cxn modelId="{04C66B1D-8335-4D35-9FD2-B9AEC688E800}" type="presParOf" srcId="{045CED94-6F4D-4AD0-946A-D1309A3119F0}" destId="{399F3509-B09E-4AC2-B2B6-D028A0EFC53C}" srcOrd="2" destOrd="0" presId="urn:microsoft.com/office/officeart/2005/8/layout/orgChart1"/>
    <dgm:cxn modelId="{6850E973-5D6E-44F7-A9D8-AB8930C19ADB}" type="presParOf" srcId="{D13C6761-4B46-414B-91EA-A0F2098163E5}" destId="{236CA696-9141-43CE-8BDB-F356B60D5B01}" srcOrd="8" destOrd="0" presId="urn:microsoft.com/office/officeart/2005/8/layout/orgChart1"/>
    <dgm:cxn modelId="{78446884-FF98-4F0A-92F2-20241A5F22AC}" type="presParOf" srcId="{D13C6761-4B46-414B-91EA-A0F2098163E5}" destId="{8CD8BEA8-B7C0-4DE0-BDB6-49AA54FCF587}" srcOrd="9" destOrd="0" presId="urn:microsoft.com/office/officeart/2005/8/layout/orgChart1"/>
    <dgm:cxn modelId="{1B4FC22D-4493-47F5-A991-1F818EC02A77}" type="presParOf" srcId="{8CD8BEA8-B7C0-4DE0-BDB6-49AA54FCF587}" destId="{76EA5D33-CE3D-4BCC-B831-8C2F2D983CB8}" srcOrd="0" destOrd="0" presId="urn:microsoft.com/office/officeart/2005/8/layout/orgChart1"/>
    <dgm:cxn modelId="{1A4BF0F4-2447-4AC9-9F22-78CD5A91DF4A}" type="presParOf" srcId="{76EA5D33-CE3D-4BCC-B831-8C2F2D983CB8}" destId="{80344A75-1920-4585-B7A3-8A3373D89E93}" srcOrd="0" destOrd="0" presId="urn:microsoft.com/office/officeart/2005/8/layout/orgChart1"/>
    <dgm:cxn modelId="{FBDE8056-4359-4CA4-8DD5-829EF665804C}" type="presParOf" srcId="{76EA5D33-CE3D-4BCC-B831-8C2F2D983CB8}" destId="{3A3BDA4A-52F7-4C44-AFC4-C9EA392A1898}" srcOrd="1" destOrd="0" presId="urn:microsoft.com/office/officeart/2005/8/layout/orgChart1"/>
    <dgm:cxn modelId="{E218FC0D-B166-4EAD-9601-8965015EE1B4}" type="presParOf" srcId="{8CD8BEA8-B7C0-4DE0-BDB6-49AA54FCF587}" destId="{2896319F-A922-45CC-8AFD-FE2BCF27E7C4}" srcOrd="1" destOrd="0" presId="urn:microsoft.com/office/officeart/2005/8/layout/orgChart1"/>
    <dgm:cxn modelId="{A087F140-BC09-461B-87B6-838910D73F2E}" type="presParOf" srcId="{2896319F-A922-45CC-8AFD-FE2BCF27E7C4}" destId="{0A164736-8A28-4376-97CC-7030BBAB5FBB}" srcOrd="0" destOrd="0" presId="urn:microsoft.com/office/officeart/2005/8/layout/orgChart1"/>
    <dgm:cxn modelId="{ED06BEA7-2DE6-4628-BD94-4FAEE8359697}" type="presParOf" srcId="{2896319F-A922-45CC-8AFD-FE2BCF27E7C4}" destId="{79DD14D1-D6FF-4F2F-A391-02918B05088C}" srcOrd="1" destOrd="0" presId="urn:microsoft.com/office/officeart/2005/8/layout/orgChart1"/>
    <dgm:cxn modelId="{8ED27F03-1BD8-4D93-83DE-366576A652BD}" type="presParOf" srcId="{79DD14D1-D6FF-4F2F-A391-02918B05088C}" destId="{B4906DFC-9C06-4039-A72B-EA4E90ED9087}" srcOrd="0" destOrd="0" presId="urn:microsoft.com/office/officeart/2005/8/layout/orgChart1"/>
    <dgm:cxn modelId="{1C4F9BFB-19AE-436E-BE18-5218D0C1B56D}" type="presParOf" srcId="{B4906DFC-9C06-4039-A72B-EA4E90ED9087}" destId="{D7D2478D-0245-4DE8-B6BA-9C666E796B97}" srcOrd="0" destOrd="0" presId="urn:microsoft.com/office/officeart/2005/8/layout/orgChart1"/>
    <dgm:cxn modelId="{C07B709F-5690-4BB0-B572-9E8DF703600A}" type="presParOf" srcId="{B4906DFC-9C06-4039-A72B-EA4E90ED9087}" destId="{CC653EA4-7FEC-486B-A0D0-78FD97A4E05C}" srcOrd="1" destOrd="0" presId="urn:microsoft.com/office/officeart/2005/8/layout/orgChart1"/>
    <dgm:cxn modelId="{740E6FBB-738C-475D-A332-CEE590126A68}" type="presParOf" srcId="{79DD14D1-D6FF-4F2F-A391-02918B05088C}" destId="{5B8E656B-BEC0-40DB-9D01-9BC8EFB37FA1}" srcOrd="1" destOrd="0" presId="urn:microsoft.com/office/officeart/2005/8/layout/orgChart1"/>
    <dgm:cxn modelId="{2BE9CCDF-CB87-4226-9A8D-ED951A7238A8}" type="presParOf" srcId="{79DD14D1-D6FF-4F2F-A391-02918B05088C}" destId="{1E0815C2-836E-4B4A-A197-712354B0F8B1}" srcOrd="2" destOrd="0" presId="urn:microsoft.com/office/officeart/2005/8/layout/orgChart1"/>
    <dgm:cxn modelId="{AEA09B83-F852-48DC-A907-7FDDDD7CA8AA}" type="presParOf" srcId="{2896319F-A922-45CC-8AFD-FE2BCF27E7C4}" destId="{BB02E1E6-957A-4231-886C-320FB701104E}" srcOrd="2" destOrd="0" presId="urn:microsoft.com/office/officeart/2005/8/layout/orgChart1"/>
    <dgm:cxn modelId="{B734330A-0B98-4258-9A91-8DED7A0C773F}" type="presParOf" srcId="{2896319F-A922-45CC-8AFD-FE2BCF27E7C4}" destId="{FD4CEA0A-73D6-4114-B9F2-68D266581690}" srcOrd="3" destOrd="0" presId="urn:microsoft.com/office/officeart/2005/8/layout/orgChart1"/>
    <dgm:cxn modelId="{26A025FC-CD83-4E5A-BDCE-51F6277217D4}" type="presParOf" srcId="{FD4CEA0A-73D6-4114-B9F2-68D266581690}" destId="{B8EC981F-E6AC-49F5-81B6-CBE9CDEC8F46}" srcOrd="0" destOrd="0" presId="urn:microsoft.com/office/officeart/2005/8/layout/orgChart1"/>
    <dgm:cxn modelId="{78904B33-ED40-4EB2-BD9C-3C2CB2D6E3F9}" type="presParOf" srcId="{B8EC981F-E6AC-49F5-81B6-CBE9CDEC8F46}" destId="{120CBE01-DFAD-4A3D-85D7-9DC84B533B37}" srcOrd="0" destOrd="0" presId="urn:microsoft.com/office/officeart/2005/8/layout/orgChart1"/>
    <dgm:cxn modelId="{9AE69AA9-5526-45F1-9352-0086F08FA505}" type="presParOf" srcId="{B8EC981F-E6AC-49F5-81B6-CBE9CDEC8F46}" destId="{6E8047C7-5139-41B4-9F1C-3C8F67D62808}" srcOrd="1" destOrd="0" presId="urn:microsoft.com/office/officeart/2005/8/layout/orgChart1"/>
    <dgm:cxn modelId="{E6C4CE55-2F29-4FBF-96D9-0661ABDDB9F3}" type="presParOf" srcId="{FD4CEA0A-73D6-4114-B9F2-68D266581690}" destId="{A81B83E2-6691-4AC2-BF47-42E7106A9CE1}" srcOrd="1" destOrd="0" presId="urn:microsoft.com/office/officeart/2005/8/layout/orgChart1"/>
    <dgm:cxn modelId="{8E45035F-1267-436B-9181-C16F170F3A2A}" type="presParOf" srcId="{FD4CEA0A-73D6-4114-B9F2-68D266581690}" destId="{A45A270D-8496-4C68-85B1-99574F120D1E}" srcOrd="2" destOrd="0" presId="urn:microsoft.com/office/officeart/2005/8/layout/orgChart1"/>
    <dgm:cxn modelId="{7D1177DB-3FA8-4660-AEA8-F808B816732B}" type="presParOf" srcId="{8CD8BEA8-B7C0-4DE0-BDB6-49AA54FCF587}" destId="{AB0B3889-8EA4-47D1-B3C8-FC29F180ED0F}" srcOrd="2" destOrd="0" presId="urn:microsoft.com/office/officeart/2005/8/layout/orgChart1"/>
    <dgm:cxn modelId="{DF80D5C6-39B3-49D1-B98A-6F4CB93E7D0C}" type="presParOf" srcId="{F23EB190-3F8A-794D-89F9-AA2CA9B7EFED}" destId="{57375A23-6213-5B49-875E-EF0875EC0B2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52472-D666-4DF0-A0D4-2A8FD8EFAEB5}">
      <dsp:nvSpPr>
        <dsp:cNvPr id="0" name=""/>
        <dsp:cNvSpPr/>
      </dsp:nvSpPr>
      <dsp:spPr>
        <a:xfrm>
          <a:off x="3163762" y="1767701"/>
          <a:ext cx="127170" cy="991926"/>
        </a:xfrm>
        <a:custGeom>
          <a:avLst/>
          <a:gdLst/>
          <a:ahLst/>
          <a:cxnLst/>
          <a:rect l="0" t="0" r="0" b="0"/>
          <a:pathLst>
            <a:path>
              <a:moveTo>
                <a:pt x="0" y="0"/>
              </a:moveTo>
              <a:lnTo>
                <a:pt x="0" y="991926"/>
              </a:lnTo>
              <a:lnTo>
                <a:pt x="127170" y="991926"/>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29E7D3-CCAF-48CB-AAAE-64A4BB4728EF}">
      <dsp:nvSpPr>
        <dsp:cNvPr id="0" name=""/>
        <dsp:cNvSpPr/>
      </dsp:nvSpPr>
      <dsp:spPr>
        <a:xfrm>
          <a:off x="3163762" y="1767701"/>
          <a:ext cx="127170" cy="389988"/>
        </a:xfrm>
        <a:custGeom>
          <a:avLst/>
          <a:gdLst/>
          <a:ahLst/>
          <a:cxnLst/>
          <a:rect l="0" t="0" r="0" b="0"/>
          <a:pathLst>
            <a:path>
              <a:moveTo>
                <a:pt x="0" y="0"/>
              </a:moveTo>
              <a:lnTo>
                <a:pt x="0" y="389988"/>
              </a:lnTo>
              <a:lnTo>
                <a:pt x="127170" y="38998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003920-F1A3-4510-A051-527C0093637A}">
      <dsp:nvSpPr>
        <dsp:cNvPr id="0" name=""/>
        <dsp:cNvSpPr/>
      </dsp:nvSpPr>
      <dsp:spPr>
        <a:xfrm>
          <a:off x="2477043" y="1165762"/>
          <a:ext cx="1025838" cy="178038"/>
        </a:xfrm>
        <a:custGeom>
          <a:avLst/>
          <a:gdLst/>
          <a:ahLst/>
          <a:cxnLst/>
          <a:rect l="0" t="0" r="0" b="0"/>
          <a:pathLst>
            <a:path>
              <a:moveTo>
                <a:pt x="0" y="0"/>
              </a:moveTo>
              <a:lnTo>
                <a:pt x="0" y="89019"/>
              </a:lnTo>
              <a:lnTo>
                <a:pt x="1025838" y="89019"/>
              </a:lnTo>
              <a:lnTo>
                <a:pt x="1025838" y="17803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CD25F3-C1CF-44D0-86D7-4FB8A31584FB}">
      <dsp:nvSpPr>
        <dsp:cNvPr id="0" name=""/>
        <dsp:cNvSpPr/>
      </dsp:nvSpPr>
      <dsp:spPr>
        <a:xfrm>
          <a:off x="2431323" y="1165762"/>
          <a:ext cx="91440" cy="178038"/>
        </a:xfrm>
        <a:custGeom>
          <a:avLst/>
          <a:gdLst/>
          <a:ahLst/>
          <a:cxnLst/>
          <a:rect l="0" t="0" r="0" b="0"/>
          <a:pathLst>
            <a:path>
              <a:moveTo>
                <a:pt x="45720" y="0"/>
              </a:moveTo>
              <a:lnTo>
                <a:pt x="45720" y="17803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CB41DE-7299-4F42-A9DE-0F259BFF57CE}">
      <dsp:nvSpPr>
        <dsp:cNvPr id="0" name=""/>
        <dsp:cNvSpPr/>
      </dsp:nvSpPr>
      <dsp:spPr>
        <a:xfrm>
          <a:off x="1451204" y="1165762"/>
          <a:ext cx="1025838" cy="178038"/>
        </a:xfrm>
        <a:custGeom>
          <a:avLst/>
          <a:gdLst/>
          <a:ahLst/>
          <a:cxnLst/>
          <a:rect l="0" t="0" r="0" b="0"/>
          <a:pathLst>
            <a:path>
              <a:moveTo>
                <a:pt x="1025838" y="0"/>
              </a:moveTo>
              <a:lnTo>
                <a:pt x="1025838" y="89019"/>
              </a:lnTo>
              <a:lnTo>
                <a:pt x="0" y="89019"/>
              </a:lnTo>
              <a:lnTo>
                <a:pt x="0" y="17803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9A39ED-6279-42B5-8BA9-A7EE41457C8D}">
      <dsp:nvSpPr>
        <dsp:cNvPr id="0" name=""/>
        <dsp:cNvSpPr/>
      </dsp:nvSpPr>
      <dsp:spPr>
        <a:xfrm>
          <a:off x="1451204" y="563824"/>
          <a:ext cx="1025838" cy="178038"/>
        </a:xfrm>
        <a:custGeom>
          <a:avLst/>
          <a:gdLst/>
          <a:ahLst/>
          <a:cxnLst/>
          <a:rect l="0" t="0" r="0" b="0"/>
          <a:pathLst>
            <a:path>
              <a:moveTo>
                <a:pt x="0" y="0"/>
              </a:moveTo>
              <a:lnTo>
                <a:pt x="0" y="89019"/>
              </a:lnTo>
              <a:lnTo>
                <a:pt x="1025838" y="89019"/>
              </a:lnTo>
              <a:lnTo>
                <a:pt x="1025838" y="178038"/>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08FAABA-8EAA-8944-9EA9-17F4E99B791C}">
      <dsp:nvSpPr>
        <dsp:cNvPr id="0" name=""/>
        <dsp:cNvSpPr/>
      </dsp:nvSpPr>
      <dsp:spPr>
        <a:xfrm>
          <a:off x="1405484" y="563824"/>
          <a:ext cx="91440" cy="178038"/>
        </a:xfrm>
        <a:custGeom>
          <a:avLst/>
          <a:gdLst/>
          <a:ahLst/>
          <a:cxnLst/>
          <a:rect l="0" t="0" r="0" b="0"/>
          <a:pathLst>
            <a:path>
              <a:moveTo>
                <a:pt x="45720" y="0"/>
              </a:moveTo>
              <a:lnTo>
                <a:pt x="45720" y="178038"/>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470934-6994-504A-9E37-0CD00208C405}">
      <dsp:nvSpPr>
        <dsp:cNvPr id="0" name=""/>
        <dsp:cNvSpPr/>
      </dsp:nvSpPr>
      <dsp:spPr>
        <a:xfrm>
          <a:off x="425366" y="563824"/>
          <a:ext cx="1025838" cy="178038"/>
        </a:xfrm>
        <a:custGeom>
          <a:avLst/>
          <a:gdLst/>
          <a:ahLst/>
          <a:cxnLst/>
          <a:rect l="0" t="0" r="0" b="0"/>
          <a:pathLst>
            <a:path>
              <a:moveTo>
                <a:pt x="1025838" y="0"/>
              </a:moveTo>
              <a:lnTo>
                <a:pt x="1025838" y="89019"/>
              </a:lnTo>
              <a:lnTo>
                <a:pt x="0" y="89019"/>
              </a:lnTo>
              <a:lnTo>
                <a:pt x="0" y="178038"/>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B84787-CF6C-2B47-9511-9C77F2C7B68B}">
      <dsp:nvSpPr>
        <dsp:cNvPr id="0" name=""/>
        <dsp:cNvSpPr/>
      </dsp:nvSpPr>
      <dsp:spPr>
        <a:xfrm>
          <a:off x="1027304" y="139923"/>
          <a:ext cx="847800" cy="423900"/>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err="1" smtClean="0"/>
            <a:t>Dept</a:t>
          </a:r>
          <a:r>
            <a:rPr lang="en-US" sz="1100" kern="1200" dirty="0" smtClean="0"/>
            <a:t> System</a:t>
          </a:r>
          <a:endParaRPr lang="en-US" sz="1100" kern="1200" dirty="0"/>
        </a:p>
      </dsp:txBody>
      <dsp:txXfrm>
        <a:off x="1027304" y="139923"/>
        <a:ext cx="847800" cy="423900"/>
      </dsp:txXfrm>
    </dsp:sp>
    <dsp:sp modelId="{47AFE5AE-2947-3D4B-93E5-8A616E15E0AA}">
      <dsp:nvSpPr>
        <dsp:cNvPr id="0" name=""/>
        <dsp:cNvSpPr/>
      </dsp:nvSpPr>
      <dsp:spPr>
        <a:xfrm>
          <a:off x="1465" y="741862"/>
          <a:ext cx="847800" cy="423900"/>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err="1" smtClean="0"/>
            <a:t>Dept</a:t>
          </a:r>
          <a:r>
            <a:rPr lang="en-US" sz="1100" kern="1200" dirty="0" smtClean="0"/>
            <a:t> Server</a:t>
          </a:r>
          <a:endParaRPr lang="en-US" sz="1100" kern="1200" dirty="0"/>
        </a:p>
      </dsp:txBody>
      <dsp:txXfrm>
        <a:off x="1465" y="741862"/>
        <a:ext cx="847800" cy="423900"/>
      </dsp:txXfrm>
    </dsp:sp>
    <dsp:sp modelId="{670E073B-60E7-7346-96AF-8068B6403D63}">
      <dsp:nvSpPr>
        <dsp:cNvPr id="0" name=""/>
        <dsp:cNvSpPr/>
      </dsp:nvSpPr>
      <dsp:spPr>
        <a:xfrm>
          <a:off x="1027304" y="741862"/>
          <a:ext cx="847800" cy="423900"/>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err="1" smtClean="0"/>
            <a:t>Dept</a:t>
          </a:r>
          <a:r>
            <a:rPr lang="en-US" sz="1100" kern="1200" dirty="0" smtClean="0"/>
            <a:t> Software</a:t>
          </a:r>
          <a:endParaRPr lang="en-US" sz="1100" kern="1200" dirty="0"/>
        </a:p>
      </dsp:txBody>
      <dsp:txXfrm>
        <a:off x="1027304" y="741862"/>
        <a:ext cx="847800" cy="423900"/>
      </dsp:txXfrm>
    </dsp:sp>
    <dsp:sp modelId="{71617D24-5073-4D6E-88CA-26653C59F306}">
      <dsp:nvSpPr>
        <dsp:cNvPr id="0" name=""/>
        <dsp:cNvSpPr/>
      </dsp:nvSpPr>
      <dsp:spPr>
        <a:xfrm>
          <a:off x="2053143" y="741862"/>
          <a:ext cx="847800" cy="423900"/>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Central VM Hosting</a:t>
          </a:r>
          <a:endParaRPr lang="en-US" sz="1100" kern="1200" dirty="0"/>
        </a:p>
      </dsp:txBody>
      <dsp:txXfrm>
        <a:off x="2053143" y="741862"/>
        <a:ext cx="847800" cy="423900"/>
      </dsp:txXfrm>
    </dsp:sp>
    <dsp:sp modelId="{DC6700DA-10E0-4F61-B9EB-E2EBC198D655}">
      <dsp:nvSpPr>
        <dsp:cNvPr id="0" name=""/>
        <dsp:cNvSpPr/>
      </dsp:nvSpPr>
      <dsp:spPr>
        <a:xfrm>
          <a:off x="1027304" y="1343800"/>
          <a:ext cx="847800" cy="423900"/>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Central VM Server</a:t>
          </a:r>
          <a:endParaRPr lang="en-US" sz="1100" kern="1200" dirty="0"/>
        </a:p>
      </dsp:txBody>
      <dsp:txXfrm>
        <a:off x="1027304" y="1343800"/>
        <a:ext cx="847800" cy="423900"/>
      </dsp:txXfrm>
    </dsp:sp>
    <dsp:sp modelId="{3A8C2CF3-7732-4228-93FB-17EAD0A75F89}">
      <dsp:nvSpPr>
        <dsp:cNvPr id="0" name=""/>
        <dsp:cNvSpPr/>
      </dsp:nvSpPr>
      <dsp:spPr>
        <a:xfrm>
          <a:off x="2053143" y="1343800"/>
          <a:ext cx="847800" cy="423900"/>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Central VM Software</a:t>
          </a:r>
          <a:endParaRPr lang="en-US" sz="1100" kern="1200" dirty="0"/>
        </a:p>
      </dsp:txBody>
      <dsp:txXfrm>
        <a:off x="2053143" y="1343800"/>
        <a:ext cx="847800" cy="423900"/>
      </dsp:txXfrm>
    </dsp:sp>
    <dsp:sp modelId="{BEED57E6-EB33-4E97-9A64-62F3950EEB3C}">
      <dsp:nvSpPr>
        <dsp:cNvPr id="0" name=""/>
        <dsp:cNvSpPr/>
      </dsp:nvSpPr>
      <dsp:spPr>
        <a:xfrm>
          <a:off x="3078982" y="1343800"/>
          <a:ext cx="847800" cy="423900"/>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Central Storage</a:t>
          </a:r>
          <a:endParaRPr lang="en-US" sz="1100" kern="1200" dirty="0"/>
        </a:p>
      </dsp:txBody>
      <dsp:txXfrm>
        <a:off x="3078982" y="1343800"/>
        <a:ext cx="847800" cy="423900"/>
      </dsp:txXfrm>
    </dsp:sp>
    <dsp:sp modelId="{41000D97-82EF-46E8-82C8-CF7397D34401}">
      <dsp:nvSpPr>
        <dsp:cNvPr id="0" name=""/>
        <dsp:cNvSpPr/>
      </dsp:nvSpPr>
      <dsp:spPr>
        <a:xfrm>
          <a:off x="3290932" y="1945739"/>
          <a:ext cx="847800" cy="423900"/>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Central Storage </a:t>
          </a:r>
          <a:r>
            <a:rPr lang="en-US" sz="1100" kern="1200" dirty="0" err="1" smtClean="0"/>
            <a:t>Svr</a:t>
          </a:r>
          <a:endParaRPr lang="en-US" sz="1100" kern="1200" dirty="0"/>
        </a:p>
      </dsp:txBody>
      <dsp:txXfrm>
        <a:off x="3290932" y="1945739"/>
        <a:ext cx="847800" cy="423900"/>
      </dsp:txXfrm>
    </dsp:sp>
    <dsp:sp modelId="{12909E07-C677-4E70-B887-4065E51315EA}">
      <dsp:nvSpPr>
        <dsp:cNvPr id="0" name=""/>
        <dsp:cNvSpPr/>
      </dsp:nvSpPr>
      <dsp:spPr>
        <a:xfrm>
          <a:off x="3290932" y="2547677"/>
          <a:ext cx="847800" cy="423900"/>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Central Storage App</a:t>
          </a:r>
          <a:endParaRPr lang="en-US" sz="1100" kern="1200" dirty="0"/>
        </a:p>
      </dsp:txBody>
      <dsp:txXfrm>
        <a:off x="3290932" y="2547677"/>
        <a:ext cx="847800" cy="4239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02E1E6-957A-4231-886C-320FB701104E}">
      <dsp:nvSpPr>
        <dsp:cNvPr id="0" name=""/>
        <dsp:cNvSpPr/>
      </dsp:nvSpPr>
      <dsp:spPr>
        <a:xfrm>
          <a:off x="7646756" y="1336133"/>
          <a:ext cx="133801" cy="1043649"/>
        </a:xfrm>
        <a:custGeom>
          <a:avLst/>
          <a:gdLst/>
          <a:ahLst/>
          <a:cxnLst/>
          <a:rect l="0" t="0" r="0" b="0"/>
          <a:pathLst>
            <a:path>
              <a:moveTo>
                <a:pt x="0" y="0"/>
              </a:moveTo>
              <a:lnTo>
                <a:pt x="0" y="1043649"/>
              </a:lnTo>
              <a:lnTo>
                <a:pt x="133801" y="1043649"/>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A164736-8A28-4376-97CC-7030BBAB5FBB}">
      <dsp:nvSpPr>
        <dsp:cNvPr id="0" name=""/>
        <dsp:cNvSpPr/>
      </dsp:nvSpPr>
      <dsp:spPr>
        <a:xfrm>
          <a:off x="7646756" y="1336133"/>
          <a:ext cx="133801" cy="410323"/>
        </a:xfrm>
        <a:custGeom>
          <a:avLst/>
          <a:gdLst/>
          <a:ahLst/>
          <a:cxnLst/>
          <a:rect l="0" t="0" r="0" b="0"/>
          <a:pathLst>
            <a:path>
              <a:moveTo>
                <a:pt x="0" y="0"/>
              </a:moveTo>
              <a:lnTo>
                <a:pt x="0" y="410323"/>
              </a:lnTo>
              <a:lnTo>
                <a:pt x="133801" y="410323"/>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6CA696-9141-43CE-8BDB-F356B60D5B01}">
      <dsp:nvSpPr>
        <dsp:cNvPr id="0" name=""/>
        <dsp:cNvSpPr/>
      </dsp:nvSpPr>
      <dsp:spPr>
        <a:xfrm>
          <a:off x="4225905" y="702808"/>
          <a:ext cx="3777654" cy="187321"/>
        </a:xfrm>
        <a:custGeom>
          <a:avLst/>
          <a:gdLst/>
          <a:ahLst/>
          <a:cxnLst/>
          <a:rect l="0" t="0" r="0" b="0"/>
          <a:pathLst>
            <a:path>
              <a:moveTo>
                <a:pt x="0" y="0"/>
              </a:moveTo>
              <a:lnTo>
                <a:pt x="0" y="93660"/>
              </a:lnTo>
              <a:lnTo>
                <a:pt x="3777654" y="93660"/>
              </a:lnTo>
              <a:lnTo>
                <a:pt x="3777654" y="18732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9E8A63-1C76-420E-93D2-52706E04EFAF}">
      <dsp:nvSpPr>
        <dsp:cNvPr id="0" name=""/>
        <dsp:cNvSpPr/>
      </dsp:nvSpPr>
      <dsp:spPr>
        <a:xfrm>
          <a:off x="7869758" y="3236111"/>
          <a:ext cx="133801" cy="1043649"/>
        </a:xfrm>
        <a:custGeom>
          <a:avLst/>
          <a:gdLst/>
          <a:ahLst/>
          <a:cxnLst/>
          <a:rect l="0" t="0" r="0" b="0"/>
          <a:pathLst>
            <a:path>
              <a:moveTo>
                <a:pt x="0" y="0"/>
              </a:moveTo>
              <a:lnTo>
                <a:pt x="0" y="1043649"/>
              </a:lnTo>
              <a:lnTo>
                <a:pt x="133801" y="1043649"/>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A2CCE4-26F2-4A41-8487-C7F25FDB8733}">
      <dsp:nvSpPr>
        <dsp:cNvPr id="0" name=""/>
        <dsp:cNvSpPr/>
      </dsp:nvSpPr>
      <dsp:spPr>
        <a:xfrm>
          <a:off x="7869758" y="3236111"/>
          <a:ext cx="133801" cy="410323"/>
        </a:xfrm>
        <a:custGeom>
          <a:avLst/>
          <a:gdLst/>
          <a:ahLst/>
          <a:cxnLst/>
          <a:rect l="0" t="0" r="0" b="0"/>
          <a:pathLst>
            <a:path>
              <a:moveTo>
                <a:pt x="0" y="0"/>
              </a:moveTo>
              <a:lnTo>
                <a:pt x="0" y="410323"/>
              </a:lnTo>
              <a:lnTo>
                <a:pt x="133801" y="410323"/>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10A8217-5DC8-4BBB-8782-478963999595}">
      <dsp:nvSpPr>
        <dsp:cNvPr id="0" name=""/>
        <dsp:cNvSpPr/>
      </dsp:nvSpPr>
      <dsp:spPr>
        <a:xfrm>
          <a:off x="7147232" y="2602785"/>
          <a:ext cx="1079329" cy="187321"/>
        </a:xfrm>
        <a:custGeom>
          <a:avLst/>
          <a:gdLst/>
          <a:ahLst/>
          <a:cxnLst/>
          <a:rect l="0" t="0" r="0" b="0"/>
          <a:pathLst>
            <a:path>
              <a:moveTo>
                <a:pt x="0" y="0"/>
              </a:moveTo>
              <a:lnTo>
                <a:pt x="0" y="93660"/>
              </a:lnTo>
              <a:lnTo>
                <a:pt x="1079329" y="93660"/>
              </a:lnTo>
              <a:lnTo>
                <a:pt x="1079329" y="18732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36B99E-706D-4086-BA63-9BECB255715C}">
      <dsp:nvSpPr>
        <dsp:cNvPr id="0" name=""/>
        <dsp:cNvSpPr/>
      </dsp:nvSpPr>
      <dsp:spPr>
        <a:xfrm>
          <a:off x="7101512" y="2602785"/>
          <a:ext cx="91440" cy="187321"/>
        </a:xfrm>
        <a:custGeom>
          <a:avLst/>
          <a:gdLst/>
          <a:ahLst/>
          <a:cxnLst/>
          <a:rect l="0" t="0" r="0" b="0"/>
          <a:pathLst>
            <a:path>
              <a:moveTo>
                <a:pt x="45720" y="0"/>
              </a:moveTo>
              <a:lnTo>
                <a:pt x="45720" y="18732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04A3B28-A7CF-4EB5-9921-62253B28EA8F}">
      <dsp:nvSpPr>
        <dsp:cNvPr id="0" name=""/>
        <dsp:cNvSpPr/>
      </dsp:nvSpPr>
      <dsp:spPr>
        <a:xfrm>
          <a:off x="6067902" y="2602785"/>
          <a:ext cx="1079329" cy="187321"/>
        </a:xfrm>
        <a:custGeom>
          <a:avLst/>
          <a:gdLst/>
          <a:ahLst/>
          <a:cxnLst/>
          <a:rect l="0" t="0" r="0" b="0"/>
          <a:pathLst>
            <a:path>
              <a:moveTo>
                <a:pt x="1079329" y="0"/>
              </a:moveTo>
              <a:lnTo>
                <a:pt x="1079329" y="93660"/>
              </a:lnTo>
              <a:lnTo>
                <a:pt x="0" y="93660"/>
              </a:lnTo>
              <a:lnTo>
                <a:pt x="0" y="18732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044F943-E643-49CE-8D24-085F37B7B6AB}">
      <dsp:nvSpPr>
        <dsp:cNvPr id="0" name=""/>
        <dsp:cNvSpPr/>
      </dsp:nvSpPr>
      <dsp:spPr>
        <a:xfrm>
          <a:off x="6067902" y="1969459"/>
          <a:ext cx="1079329" cy="187321"/>
        </a:xfrm>
        <a:custGeom>
          <a:avLst/>
          <a:gdLst/>
          <a:ahLst/>
          <a:cxnLst/>
          <a:rect l="0" t="0" r="0" b="0"/>
          <a:pathLst>
            <a:path>
              <a:moveTo>
                <a:pt x="0" y="0"/>
              </a:moveTo>
              <a:lnTo>
                <a:pt x="0" y="93660"/>
              </a:lnTo>
              <a:lnTo>
                <a:pt x="1079329" y="93660"/>
              </a:lnTo>
              <a:lnTo>
                <a:pt x="1079329" y="18732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CEA2EE0-33B0-4C00-90C7-A12E8300F1AA}">
      <dsp:nvSpPr>
        <dsp:cNvPr id="0" name=""/>
        <dsp:cNvSpPr/>
      </dsp:nvSpPr>
      <dsp:spPr>
        <a:xfrm>
          <a:off x="6022182" y="1969459"/>
          <a:ext cx="91440" cy="187321"/>
        </a:xfrm>
        <a:custGeom>
          <a:avLst/>
          <a:gdLst/>
          <a:ahLst/>
          <a:cxnLst/>
          <a:rect l="0" t="0" r="0" b="0"/>
          <a:pathLst>
            <a:path>
              <a:moveTo>
                <a:pt x="45720" y="0"/>
              </a:moveTo>
              <a:lnTo>
                <a:pt x="45720" y="18732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F9A1D3F-CEA9-4029-A464-6E90310E1F2E}">
      <dsp:nvSpPr>
        <dsp:cNvPr id="0" name=""/>
        <dsp:cNvSpPr/>
      </dsp:nvSpPr>
      <dsp:spPr>
        <a:xfrm>
          <a:off x="4988572" y="1969459"/>
          <a:ext cx="1079329" cy="187321"/>
        </a:xfrm>
        <a:custGeom>
          <a:avLst/>
          <a:gdLst/>
          <a:ahLst/>
          <a:cxnLst/>
          <a:rect l="0" t="0" r="0" b="0"/>
          <a:pathLst>
            <a:path>
              <a:moveTo>
                <a:pt x="1079329" y="0"/>
              </a:moveTo>
              <a:lnTo>
                <a:pt x="1079329" y="93660"/>
              </a:lnTo>
              <a:lnTo>
                <a:pt x="0" y="93660"/>
              </a:lnTo>
              <a:lnTo>
                <a:pt x="0" y="18732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D2ED41-1B7C-4E4F-929E-ACA53E028DED}">
      <dsp:nvSpPr>
        <dsp:cNvPr id="0" name=""/>
        <dsp:cNvSpPr/>
      </dsp:nvSpPr>
      <dsp:spPr>
        <a:xfrm>
          <a:off x="6022182" y="1336133"/>
          <a:ext cx="91440" cy="187321"/>
        </a:xfrm>
        <a:custGeom>
          <a:avLst/>
          <a:gdLst/>
          <a:ahLst/>
          <a:cxnLst/>
          <a:rect l="0" t="0" r="0" b="0"/>
          <a:pathLst>
            <a:path>
              <a:moveTo>
                <a:pt x="45720" y="0"/>
              </a:moveTo>
              <a:lnTo>
                <a:pt x="45720" y="18732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F706E53-5D3F-4493-A3D6-81A0612F1258}">
      <dsp:nvSpPr>
        <dsp:cNvPr id="0" name=""/>
        <dsp:cNvSpPr/>
      </dsp:nvSpPr>
      <dsp:spPr>
        <a:xfrm>
          <a:off x="4225905" y="702808"/>
          <a:ext cx="1841996" cy="187321"/>
        </a:xfrm>
        <a:custGeom>
          <a:avLst/>
          <a:gdLst/>
          <a:ahLst/>
          <a:cxnLst/>
          <a:rect l="0" t="0" r="0" b="0"/>
          <a:pathLst>
            <a:path>
              <a:moveTo>
                <a:pt x="0" y="0"/>
              </a:moveTo>
              <a:lnTo>
                <a:pt x="0" y="93660"/>
              </a:lnTo>
              <a:lnTo>
                <a:pt x="1841996" y="93660"/>
              </a:lnTo>
              <a:lnTo>
                <a:pt x="1841996" y="18732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0952472-D666-4DF0-A0D4-2A8FD8EFAEB5}">
      <dsp:nvSpPr>
        <dsp:cNvPr id="0" name=""/>
        <dsp:cNvSpPr/>
      </dsp:nvSpPr>
      <dsp:spPr>
        <a:xfrm>
          <a:off x="3329437" y="1969459"/>
          <a:ext cx="133801" cy="1043649"/>
        </a:xfrm>
        <a:custGeom>
          <a:avLst/>
          <a:gdLst/>
          <a:ahLst/>
          <a:cxnLst/>
          <a:rect l="0" t="0" r="0" b="0"/>
          <a:pathLst>
            <a:path>
              <a:moveTo>
                <a:pt x="0" y="0"/>
              </a:moveTo>
              <a:lnTo>
                <a:pt x="0" y="1043649"/>
              </a:lnTo>
              <a:lnTo>
                <a:pt x="133801" y="1043649"/>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29E7D3-CCAF-48CB-AAAE-64A4BB4728EF}">
      <dsp:nvSpPr>
        <dsp:cNvPr id="0" name=""/>
        <dsp:cNvSpPr/>
      </dsp:nvSpPr>
      <dsp:spPr>
        <a:xfrm>
          <a:off x="3329437" y="1969459"/>
          <a:ext cx="133801" cy="410323"/>
        </a:xfrm>
        <a:custGeom>
          <a:avLst/>
          <a:gdLst/>
          <a:ahLst/>
          <a:cxnLst/>
          <a:rect l="0" t="0" r="0" b="0"/>
          <a:pathLst>
            <a:path>
              <a:moveTo>
                <a:pt x="0" y="0"/>
              </a:moveTo>
              <a:lnTo>
                <a:pt x="0" y="410323"/>
              </a:lnTo>
              <a:lnTo>
                <a:pt x="133801" y="410323"/>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003920-F1A3-4510-A051-527C0093637A}">
      <dsp:nvSpPr>
        <dsp:cNvPr id="0" name=""/>
        <dsp:cNvSpPr/>
      </dsp:nvSpPr>
      <dsp:spPr>
        <a:xfrm>
          <a:off x="2606910" y="1336133"/>
          <a:ext cx="1079329" cy="187321"/>
        </a:xfrm>
        <a:custGeom>
          <a:avLst/>
          <a:gdLst/>
          <a:ahLst/>
          <a:cxnLst/>
          <a:rect l="0" t="0" r="0" b="0"/>
          <a:pathLst>
            <a:path>
              <a:moveTo>
                <a:pt x="0" y="0"/>
              </a:moveTo>
              <a:lnTo>
                <a:pt x="0" y="93660"/>
              </a:lnTo>
              <a:lnTo>
                <a:pt x="1079329" y="93660"/>
              </a:lnTo>
              <a:lnTo>
                <a:pt x="1079329" y="18732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CD25F3-C1CF-44D0-86D7-4FB8A31584FB}">
      <dsp:nvSpPr>
        <dsp:cNvPr id="0" name=""/>
        <dsp:cNvSpPr/>
      </dsp:nvSpPr>
      <dsp:spPr>
        <a:xfrm>
          <a:off x="2561190" y="1336133"/>
          <a:ext cx="91440" cy="187321"/>
        </a:xfrm>
        <a:custGeom>
          <a:avLst/>
          <a:gdLst/>
          <a:ahLst/>
          <a:cxnLst/>
          <a:rect l="0" t="0" r="0" b="0"/>
          <a:pathLst>
            <a:path>
              <a:moveTo>
                <a:pt x="45720" y="0"/>
              </a:moveTo>
              <a:lnTo>
                <a:pt x="45720" y="18732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CB41DE-7299-4F42-A9DE-0F259BFF57CE}">
      <dsp:nvSpPr>
        <dsp:cNvPr id="0" name=""/>
        <dsp:cNvSpPr/>
      </dsp:nvSpPr>
      <dsp:spPr>
        <a:xfrm>
          <a:off x="1527580" y="1336133"/>
          <a:ext cx="1079329" cy="187321"/>
        </a:xfrm>
        <a:custGeom>
          <a:avLst/>
          <a:gdLst/>
          <a:ahLst/>
          <a:cxnLst/>
          <a:rect l="0" t="0" r="0" b="0"/>
          <a:pathLst>
            <a:path>
              <a:moveTo>
                <a:pt x="1079329" y="0"/>
              </a:moveTo>
              <a:lnTo>
                <a:pt x="1079329" y="93660"/>
              </a:lnTo>
              <a:lnTo>
                <a:pt x="0" y="93660"/>
              </a:lnTo>
              <a:lnTo>
                <a:pt x="0" y="18732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9A39ED-6279-42B5-8BA9-A7EE41457C8D}">
      <dsp:nvSpPr>
        <dsp:cNvPr id="0" name=""/>
        <dsp:cNvSpPr/>
      </dsp:nvSpPr>
      <dsp:spPr>
        <a:xfrm>
          <a:off x="2606910" y="702808"/>
          <a:ext cx="1618994" cy="187321"/>
        </a:xfrm>
        <a:custGeom>
          <a:avLst/>
          <a:gdLst/>
          <a:ahLst/>
          <a:cxnLst/>
          <a:rect l="0" t="0" r="0" b="0"/>
          <a:pathLst>
            <a:path>
              <a:moveTo>
                <a:pt x="1618994" y="0"/>
              </a:moveTo>
              <a:lnTo>
                <a:pt x="1618994" y="93660"/>
              </a:lnTo>
              <a:lnTo>
                <a:pt x="0" y="93660"/>
              </a:lnTo>
              <a:lnTo>
                <a:pt x="0" y="18732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08FAABA-8EAA-8944-9EA9-17F4E99B791C}">
      <dsp:nvSpPr>
        <dsp:cNvPr id="0" name=""/>
        <dsp:cNvSpPr/>
      </dsp:nvSpPr>
      <dsp:spPr>
        <a:xfrm>
          <a:off x="1527580" y="702808"/>
          <a:ext cx="2698324" cy="187321"/>
        </a:xfrm>
        <a:custGeom>
          <a:avLst/>
          <a:gdLst/>
          <a:ahLst/>
          <a:cxnLst/>
          <a:rect l="0" t="0" r="0" b="0"/>
          <a:pathLst>
            <a:path>
              <a:moveTo>
                <a:pt x="2698324" y="0"/>
              </a:moveTo>
              <a:lnTo>
                <a:pt x="2698324" y="93660"/>
              </a:lnTo>
              <a:lnTo>
                <a:pt x="0" y="93660"/>
              </a:lnTo>
              <a:lnTo>
                <a:pt x="0" y="18732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470934-6994-504A-9E37-0CD00208C405}">
      <dsp:nvSpPr>
        <dsp:cNvPr id="0" name=""/>
        <dsp:cNvSpPr/>
      </dsp:nvSpPr>
      <dsp:spPr>
        <a:xfrm>
          <a:off x="448251" y="702808"/>
          <a:ext cx="3777654" cy="187321"/>
        </a:xfrm>
        <a:custGeom>
          <a:avLst/>
          <a:gdLst/>
          <a:ahLst/>
          <a:cxnLst/>
          <a:rect l="0" t="0" r="0" b="0"/>
          <a:pathLst>
            <a:path>
              <a:moveTo>
                <a:pt x="3777654" y="0"/>
              </a:moveTo>
              <a:lnTo>
                <a:pt x="3777654" y="93660"/>
              </a:lnTo>
              <a:lnTo>
                <a:pt x="0" y="93660"/>
              </a:lnTo>
              <a:lnTo>
                <a:pt x="0" y="18732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B84787-CF6C-2B47-9511-9C77F2C7B68B}">
      <dsp:nvSpPr>
        <dsp:cNvPr id="0" name=""/>
        <dsp:cNvSpPr/>
      </dsp:nvSpPr>
      <dsp:spPr>
        <a:xfrm>
          <a:off x="3779901" y="256804"/>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t>Dept</a:t>
          </a:r>
          <a:r>
            <a:rPr lang="en-US" sz="1200" kern="1200" dirty="0" smtClean="0"/>
            <a:t> System</a:t>
          </a:r>
          <a:endParaRPr lang="en-US" sz="1200" kern="1200" dirty="0"/>
        </a:p>
      </dsp:txBody>
      <dsp:txXfrm>
        <a:off x="3779901" y="256804"/>
        <a:ext cx="892008" cy="446004"/>
      </dsp:txXfrm>
    </dsp:sp>
    <dsp:sp modelId="{47AFE5AE-2947-3D4B-93E5-8A616E15E0AA}">
      <dsp:nvSpPr>
        <dsp:cNvPr id="0" name=""/>
        <dsp:cNvSpPr/>
      </dsp:nvSpPr>
      <dsp:spPr>
        <a:xfrm>
          <a:off x="2246" y="890129"/>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t>Dept</a:t>
          </a:r>
          <a:r>
            <a:rPr lang="en-US" sz="1200" kern="1200" dirty="0" smtClean="0"/>
            <a:t> Server</a:t>
          </a:r>
          <a:endParaRPr lang="en-US" sz="1200" kern="1200" dirty="0"/>
        </a:p>
      </dsp:txBody>
      <dsp:txXfrm>
        <a:off x="2246" y="890129"/>
        <a:ext cx="892008" cy="446004"/>
      </dsp:txXfrm>
    </dsp:sp>
    <dsp:sp modelId="{670E073B-60E7-7346-96AF-8068B6403D63}">
      <dsp:nvSpPr>
        <dsp:cNvPr id="0" name=""/>
        <dsp:cNvSpPr/>
      </dsp:nvSpPr>
      <dsp:spPr>
        <a:xfrm>
          <a:off x="1081576" y="890129"/>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t>Dept</a:t>
          </a:r>
          <a:r>
            <a:rPr lang="en-US" sz="1200" kern="1200" dirty="0" smtClean="0"/>
            <a:t> Software</a:t>
          </a:r>
          <a:endParaRPr lang="en-US" sz="1200" kern="1200" dirty="0"/>
        </a:p>
      </dsp:txBody>
      <dsp:txXfrm>
        <a:off x="1081576" y="890129"/>
        <a:ext cx="892008" cy="446004"/>
      </dsp:txXfrm>
    </dsp:sp>
    <dsp:sp modelId="{71617D24-5073-4D6E-88CA-26653C59F306}">
      <dsp:nvSpPr>
        <dsp:cNvPr id="0" name=""/>
        <dsp:cNvSpPr/>
      </dsp:nvSpPr>
      <dsp:spPr>
        <a:xfrm>
          <a:off x="2160906" y="890129"/>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VM Hosting</a:t>
          </a:r>
          <a:endParaRPr lang="en-US" sz="1200" kern="1200" dirty="0"/>
        </a:p>
      </dsp:txBody>
      <dsp:txXfrm>
        <a:off x="2160906" y="890129"/>
        <a:ext cx="892008" cy="446004"/>
      </dsp:txXfrm>
    </dsp:sp>
    <dsp:sp modelId="{DC6700DA-10E0-4F61-B9EB-E2EBC198D655}">
      <dsp:nvSpPr>
        <dsp:cNvPr id="0" name=""/>
        <dsp:cNvSpPr/>
      </dsp:nvSpPr>
      <dsp:spPr>
        <a:xfrm>
          <a:off x="1081576" y="1523455"/>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VM Server</a:t>
          </a:r>
          <a:endParaRPr lang="en-US" sz="1200" kern="1200" dirty="0"/>
        </a:p>
      </dsp:txBody>
      <dsp:txXfrm>
        <a:off x="1081576" y="1523455"/>
        <a:ext cx="892008" cy="446004"/>
      </dsp:txXfrm>
    </dsp:sp>
    <dsp:sp modelId="{3A8C2CF3-7732-4228-93FB-17EAD0A75F89}">
      <dsp:nvSpPr>
        <dsp:cNvPr id="0" name=""/>
        <dsp:cNvSpPr/>
      </dsp:nvSpPr>
      <dsp:spPr>
        <a:xfrm>
          <a:off x="2160906" y="1523455"/>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VM Software</a:t>
          </a:r>
          <a:endParaRPr lang="en-US" sz="1200" kern="1200" dirty="0"/>
        </a:p>
      </dsp:txBody>
      <dsp:txXfrm>
        <a:off x="2160906" y="1523455"/>
        <a:ext cx="892008" cy="446004"/>
      </dsp:txXfrm>
    </dsp:sp>
    <dsp:sp modelId="{BEED57E6-EB33-4E97-9A64-62F3950EEB3C}">
      <dsp:nvSpPr>
        <dsp:cNvPr id="0" name=""/>
        <dsp:cNvSpPr/>
      </dsp:nvSpPr>
      <dsp:spPr>
        <a:xfrm>
          <a:off x="3240236" y="1523455"/>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Storage</a:t>
          </a:r>
          <a:endParaRPr lang="en-US" sz="1200" kern="1200" dirty="0"/>
        </a:p>
      </dsp:txBody>
      <dsp:txXfrm>
        <a:off x="3240236" y="1523455"/>
        <a:ext cx="892008" cy="446004"/>
      </dsp:txXfrm>
    </dsp:sp>
    <dsp:sp modelId="{41000D97-82EF-46E8-82C8-CF7397D34401}">
      <dsp:nvSpPr>
        <dsp:cNvPr id="0" name=""/>
        <dsp:cNvSpPr/>
      </dsp:nvSpPr>
      <dsp:spPr>
        <a:xfrm>
          <a:off x="3463238" y="2156781"/>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Storage </a:t>
          </a:r>
          <a:r>
            <a:rPr lang="en-US" sz="1200" kern="1200" dirty="0" err="1" smtClean="0"/>
            <a:t>Svr</a:t>
          </a:r>
          <a:endParaRPr lang="en-US" sz="1200" kern="1200" dirty="0"/>
        </a:p>
      </dsp:txBody>
      <dsp:txXfrm>
        <a:off x="3463238" y="2156781"/>
        <a:ext cx="892008" cy="446004"/>
      </dsp:txXfrm>
    </dsp:sp>
    <dsp:sp modelId="{12909E07-C677-4E70-B887-4065E51315EA}">
      <dsp:nvSpPr>
        <dsp:cNvPr id="0" name=""/>
        <dsp:cNvSpPr/>
      </dsp:nvSpPr>
      <dsp:spPr>
        <a:xfrm>
          <a:off x="3463238" y="2790107"/>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Storage App</a:t>
          </a:r>
          <a:endParaRPr lang="en-US" sz="1200" kern="1200" dirty="0"/>
        </a:p>
      </dsp:txBody>
      <dsp:txXfrm>
        <a:off x="3463238" y="2790107"/>
        <a:ext cx="892008" cy="446004"/>
      </dsp:txXfrm>
    </dsp:sp>
    <dsp:sp modelId="{812E3AD6-7771-4356-BBCE-37104B9DA319}">
      <dsp:nvSpPr>
        <dsp:cNvPr id="0" name=""/>
        <dsp:cNvSpPr/>
      </dsp:nvSpPr>
      <dsp:spPr>
        <a:xfrm>
          <a:off x="5621898" y="890129"/>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t>Dept</a:t>
          </a:r>
          <a:r>
            <a:rPr lang="en-US" sz="1200" kern="1200" dirty="0" smtClean="0"/>
            <a:t> DB Instance</a:t>
          </a:r>
          <a:endParaRPr lang="en-US" sz="1200" kern="1200" dirty="0"/>
        </a:p>
      </dsp:txBody>
      <dsp:txXfrm>
        <a:off x="5621898" y="890129"/>
        <a:ext cx="892008" cy="446004"/>
      </dsp:txXfrm>
    </dsp:sp>
    <dsp:sp modelId="{F2F61DBE-D2B9-447C-86C4-7271163345F3}">
      <dsp:nvSpPr>
        <dsp:cNvPr id="0" name=""/>
        <dsp:cNvSpPr/>
      </dsp:nvSpPr>
      <dsp:spPr>
        <a:xfrm>
          <a:off x="5621898" y="1523455"/>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DB Hosting</a:t>
          </a:r>
          <a:endParaRPr lang="en-US" sz="1200" kern="1200" dirty="0"/>
        </a:p>
      </dsp:txBody>
      <dsp:txXfrm>
        <a:off x="5621898" y="1523455"/>
        <a:ext cx="892008" cy="446004"/>
      </dsp:txXfrm>
    </dsp:sp>
    <dsp:sp modelId="{851E050A-149F-4F2E-A035-B681152E6076}">
      <dsp:nvSpPr>
        <dsp:cNvPr id="0" name=""/>
        <dsp:cNvSpPr/>
      </dsp:nvSpPr>
      <dsp:spPr>
        <a:xfrm>
          <a:off x="4542568" y="2156781"/>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t>Cenrtal</a:t>
          </a:r>
          <a:r>
            <a:rPr lang="en-US" sz="1200" kern="1200" dirty="0" smtClean="0"/>
            <a:t> DB Server</a:t>
          </a:r>
          <a:endParaRPr lang="en-US" sz="1200" kern="1200" dirty="0"/>
        </a:p>
      </dsp:txBody>
      <dsp:txXfrm>
        <a:off x="4542568" y="2156781"/>
        <a:ext cx="892008" cy="446004"/>
      </dsp:txXfrm>
    </dsp:sp>
    <dsp:sp modelId="{70259BAD-B0F2-48CA-A8EE-64E53F3A5EDF}">
      <dsp:nvSpPr>
        <dsp:cNvPr id="0" name=""/>
        <dsp:cNvSpPr/>
      </dsp:nvSpPr>
      <dsp:spPr>
        <a:xfrm>
          <a:off x="5621898" y="2156781"/>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DB Software</a:t>
          </a:r>
          <a:endParaRPr lang="en-US" sz="1200" kern="1200" dirty="0"/>
        </a:p>
      </dsp:txBody>
      <dsp:txXfrm>
        <a:off x="5621898" y="2156781"/>
        <a:ext cx="892008" cy="446004"/>
      </dsp:txXfrm>
    </dsp:sp>
    <dsp:sp modelId="{F2E8BC20-F43E-4932-9C39-957794E833F4}">
      <dsp:nvSpPr>
        <dsp:cNvPr id="0" name=""/>
        <dsp:cNvSpPr/>
      </dsp:nvSpPr>
      <dsp:spPr>
        <a:xfrm>
          <a:off x="6701228" y="2156781"/>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VM Hosting</a:t>
          </a:r>
          <a:endParaRPr lang="en-US" sz="1200" kern="1200" dirty="0"/>
        </a:p>
      </dsp:txBody>
      <dsp:txXfrm>
        <a:off x="6701228" y="2156781"/>
        <a:ext cx="892008" cy="446004"/>
      </dsp:txXfrm>
    </dsp:sp>
    <dsp:sp modelId="{866E2A11-A40A-4AFC-A490-49B58F19D738}">
      <dsp:nvSpPr>
        <dsp:cNvPr id="0" name=""/>
        <dsp:cNvSpPr/>
      </dsp:nvSpPr>
      <dsp:spPr>
        <a:xfrm>
          <a:off x="5621898" y="2790107"/>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VM Server</a:t>
          </a:r>
          <a:endParaRPr lang="en-US" sz="1200" kern="1200" dirty="0"/>
        </a:p>
      </dsp:txBody>
      <dsp:txXfrm>
        <a:off x="5621898" y="2790107"/>
        <a:ext cx="892008" cy="446004"/>
      </dsp:txXfrm>
    </dsp:sp>
    <dsp:sp modelId="{1C3F692F-1CC7-4633-80D3-DBCF2AD48128}">
      <dsp:nvSpPr>
        <dsp:cNvPr id="0" name=""/>
        <dsp:cNvSpPr/>
      </dsp:nvSpPr>
      <dsp:spPr>
        <a:xfrm>
          <a:off x="6701228" y="2790107"/>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VM Software</a:t>
          </a:r>
          <a:endParaRPr lang="en-US" sz="1200" kern="1200" dirty="0"/>
        </a:p>
      </dsp:txBody>
      <dsp:txXfrm>
        <a:off x="6701228" y="2790107"/>
        <a:ext cx="892008" cy="446004"/>
      </dsp:txXfrm>
    </dsp:sp>
    <dsp:sp modelId="{450F3B82-48D3-4FF2-9D29-42DCC631C1C8}">
      <dsp:nvSpPr>
        <dsp:cNvPr id="0" name=""/>
        <dsp:cNvSpPr/>
      </dsp:nvSpPr>
      <dsp:spPr>
        <a:xfrm>
          <a:off x="7780557" y="2790107"/>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Storage</a:t>
          </a:r>
          <a:endParaRPr lang="en-US" sz="1200" kern="1200" dirty="0"/>
        </a:p>
      </dsp:txBody>
      <dsp:txXfrm>
        <a:off x="7780557" y="2790107"/>
        <a:ext cx="892008" cy="446004"/>
      </dsp:txXfrm>
    </dsp:sp>
    <dsp:sp modelId="{7C3667DF-FE5D-4B6D-A460-B0466CE3E8D7}">
      <dsp:nvSpPr>
        <dsp:cNvPr id="0" name=""/>
        <dsp:cNvSpPr/>
      </dsp:nvSpPr>
      <dsp:spPr>
        <a:xfrm>
          <a:off x="8003559" y="3423433"/>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Storage </a:t>
          </a:r>
          <a:r>
            <a:rPr lang="en-US" sz="1200" kern="1200" dirty="0" err="1" smtClean="0"/>
            <a:t>Svr</a:t>
          </a:r>
          <a:endParaRPr lang="en-US" sz="1200" kern="1200" dirty="0"/>
        </a:p>
      </dsp:txBody>
      <dsp:txXfrm>
        <a:off x="8003559" y="3423433"/>
        <a:ext cx="892008" cy="446004"/>
      </dsp:txXfrm>
    </dsp:sp>
    <dsp:sp modelId="{1EBBDFD1-10F1-4229-B81E-7CBB790C8FCA}">
      <dsp:nvSpPr>
        <dsp:cNvPr id="0" name=""/>
        <dsp:cNvSpPr/>
      </dsp:nvSpPr>
      <dsp:spPr>
        <a:xfrm>
          <a:off x="8003559" y="4056758"/>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Storage App</a:t>
          </a:r>
          <a:endParaRPr lang="en-US" sz="1200" kern="1200" dirty="0"/>
        </a:p>
      </dsp:txBody>
      <dsp:txXfrm>
        <a:off x="8003559" y="4056758"/>
        <a:ext cx="892008" cy="446004"/>
      </dsp:txXfrm>
    </dsp:sp>
    <dsp:sp modelId="{80344A75-1920-4585-B7A3-8A3373D89E93}">
      <dsp:nvSpPr>
        <dsp:cNvPr id="0" name=""/>
        <dsp:cNvSpPr/>
      </dsp:nvSpPr>
      <dsp:spPr>
        <a:xfrm>
          <a:off x="7557555" y="890129"/>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DNS Service</a:t>
          </a:r>
          <a:endParaRPr lang="en-US" sz="1200" kern="1200" dirty="0"/>
        </a:p>
      </dsp:txBody>
      <dsp:txXfrm>
        <a:off x="7557555" y="890129"/>
        <a:ext cx="892008" cy="446004"/>
      </dsp:txXfrm>
    </dsp:sp>
    <dsp:sp modelId="{D7D2478D-0245-4DE8-B6BA-9C666E796B97}">
      <dsp:nvSpPr>
        <dsp:cNvPr id="0" name=""/>
        <dsp:cNvSpPr/>
      </dsp:nvSpPr>
      <dsp:spPr>
        <a:xfrm>
          <a:off x="7780557" y="1523455"/>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DNS Server</a:t>
          </a:r>
          <a:endParaRPr lang="en-US" sz="1200" kern="1200" dirty="0"/>
        </a:p>
      </dsp:txBody>
      <dsp:txXfrm>
        <a:off x="7780557" y="1523455"/>
        <a:ext cx="892008" cy="446004"/>
      </dsp:txXfrm>
    </dsp:sp>
    <dsp:sp modelId="{120CBE01-DFAD-4A3D-85D7-9DC84B533B37}">
      <dsp:nvSpPr>
        <dsp:cNvPr id="0" name=""/>
        <dsp:cNvSpPr/>
      </dsp:nvSpPr>
      <dsp:spPr>
        <a:xfrm>
          <a:off x="7780557" y="2156781"/>
          <a:ext cx="892008" cy="446004"/>
        </a:xfrm>
        <a:prstGeom prst="rect">
          <a:avLst/>
        </a:prstGeom>
        <a:solidFill>
          <a:schemeClr val="accent1">
            <a:hueOff val="0"/>
            <a:satOff val="0"/>
            <a:lumOff val="0"/>
            <a:alphaOff val="0"/>
          </a:schemeClr>
        </a:solidFill>
        <a:ln>
          <a:noFill/>
        </a:ln>
        <a:effectLst>
          <a:outerShdw blurRad="39999" dist="23000" algn="bl"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Central DNS Software</a:t>
          </a:r>
          <a:endParaRPr lang="en-US" sz="1200" kern="1200" dirty="0"/>
        </a:p>
      </dsp:txBody>
      <dsp:txXfrm>
        <a:off x="7780557" y="2156781"/>
        <a:ext cx="892008" cy="44600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0A1FDD-2EF6-974C-91BD-3916BC5BD9B2}" type="datetimeFigureOut">
              <a:rPr lang="en-US" smtClean="0"/>
              <a:t>5/12/2014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3DD956-B462-FE4F-A754-D7E8603085E8}" type="slidenum">
              <a:rPr lang="en-US" smtClean="0"/>
              <a:t>‹#›</a:t>
            </a:fld>
            <a:endParaRPr lang="en-US"/>
          </a:p>
        </p:txBody>
      </p:sp>
    </p:spTree>
    <p:extLst>
      <p:ext uri="{BB962C8B-B14F-4D97-AF65-F5344CB8AC3E}">
        <p14:creationId xmlns:p14="http://schemas.microsoft.com/office/powerpoint/2010/main" val="42469756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DD956-B462-FE4F-A754-D7E8603085E8}" type="slidenum">
              <a:rPr lang="en-US" smtClean="0"/>
              <a:t>1</a:t>
            </a:fld>
            <a:endParaRPr lang="en-US"/>
          </a:p>
        </p:txBody>
      </p:sp>
    </p:spTree>
    <p:extLst>
      <p:ext uri="{BB962C8B-B14F-4D97-AF65-F5344CB8AC3E}">
        <p14:creationId xmlns:p14="http://schemas.microsoft.com/office/powerpoint/2010/main" val="269616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Kathy and/or </a:t>
            </a:r>
            <a:r>
              <a:rPr lang="en-US" dirty="0" err="1" smtClean="0"/>
              <a:t>Avi</a:t>
            </a:r>
            <a:endParaRPr lang="en-US" dirty="0" smtClean="0"/>
          </a:p>
          <a:p>
            <a:r>
              <a:rPr lang="en-US" dirty="0" smtClean="0"/>
              <a:t>Focus on lessons learned.</a:t>
            </a:r>
            <a:r>
              <a:rPr lang="en-US" baseline="0" dirty="0" smtClean="0"/>
              <a:t>  What not to do.</a:t>
            </a:r>
            <a:endParaRPr lang="en-US" dirty="0" smtClean="0"/>
          </a:p>
          <a:p>
            <a:r>
              <a:rPr lang="en-US" dirty="0" smtClean="0"/>
              <a:t>ITAR, NIST contracts,</a:t>
            </a:r>
            <a:r>
              <a:rPr lang="en-US" baseline="0" dirty="0" smtClean="0"/>
              <a:t> NIH contracts, HIPAA</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11</a:t>
            </a:fld>
            <a:endParaRPr lang="en-US"/>
          </a:p>
        </p:txBody>
      </p:sp>
    </p:spTree>
    <p:extLst>
      <p:ext uri="{BB962C8B-B14F-4D97-AF65-F5344CB8AC3E}">
        <p14:creationId xmlns:p14="http://schemas.microsoft.com/office/powerpoint/2010/main" val="1204481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Randy</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12</a:t>
            </a:fld>
            <a:endParaRPr lang="en-US"/>
          </a:p>
        </p:txBody>
      </p:sp>
    </p:spTree>
    <p:extLst>
      <p:ext uri="{BB962C8B-B14F-4D97-AF65-F5344CB8AC3E}">
        <p14:creationId xmlns:p14="http://schemas.microsoft.com/office/powerpoint/2010/main" val="1090834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DD956-B462-FE4F-A754-D7E8603085E8}" type="slidenum">
              <a:rPr lang="en-US" smtClean="0"/>
              <a:t>13</a:t>
            </a:fld>
            <a:endParaRPr lang="en-US"/>
          </a:p>
        </p:txBody>
      </p:sp>
    </p:spTree>
    <p:extLst>
      <p:ext uri="{BB962C8B-B14F-4D97-AF65-F5344CB8AC3E}">
        <p14:creationId xmlns:p14="http://schemas.microsoft.com/office/powerpoint/2010/main" val="1643230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Tammy</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14</a:t>
            </a:fld>
            <a:endParaRPr lang="en-US"/>
          </a:p>
        </p:txBody>
      </p:sp>
    </p:spTree>
    <p:extLst>
      <p:ext uri="{BB962C8B-B14F-4D97-AF65-F5344CB8AC3E}">
        <p14:creationId xmlns:p14="http://schemas.microsoft.com/office/powerpoint/2010/main" val="17506750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Tammy</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16</a:t>
            </a:fld>
            <a:endParaRPr lang="en-US"/>
          </a:p>
        </p:txBody>
      </p:sp>
    </p:spTree>
    <p:extLst>
      <p:ext uri="{BB962C8B-B14F-4D97-AF65-F5344CB8AC3E}">
        <p14:creationId xmlns:p14="http://schemas.microsoft.com/office/powerpoint/2010/main" val="678778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Tammy</a:t>
            </a:r>
          </a:p>
          <a:p>
            <a:endParaRPr lang="en-US" dirty="0" smtClean="0"/>
          </a:p>
          <a:p>
            <a:r>
              <a:rPr lang="en-US" dirty="0" smtClean="0"/>
              <a:t>Last bullet is analysis</a:t>
            </a:r>
            <a:r>
              <a:rPr lang="en-US" baseline="0" dirty="0" smtClean="0"/>
              <a:t> paralysis</a:t>
            </a:r>
          </a:p>
          <a:p>
            <a:r>
              <a:rPr lang="en-US" baseline="0" dirty="0" smtClean="0"/>
              <a:t>Third party assessment as an alternative</a:t>
            </a:r>
          </a:p>
          <a:p>
            <a:r>
              <a:rPr lang="en-US" baseline="0" dirty="0" smtClean="0"/>
              <a:t>Incremental adoption from voluntary to mandatory</a:t>
            </a:r>
          </a:p>
          <a:p>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17</a:t>
            </a:fld>
            <a:endParaRPr lang="en-US"/>
          </a:p>
        </p:txBody>
      </p:sp>
    </p:spTree>
    <p:extLst>
      <p:ext uri="{BB962C8B-B14F-4D97-AF65-F5344CB8AC3E}">
        <p14:creationId xmlns:p14="http://schemas.microsoft.com/office/powerpoint/2010/main" val="3041784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Kathy</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19</a:t>
            </a:fld>
            <a:endParaRPr lang="en-US"/>
          </a:p>
        </p:txBody>
      </p:sp>
    </p:spTree>
    <p:extLst>
      <p:ext uri="{BB962C8B-B14F-4D97-AF65-F5344CB8AC3E}">
        <p14:creationId xmlns:p14="http://schemas.microsoft.com/office/powerpoint/2010/main" val="838620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Kathy</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K.I.S.S.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Dependencies, central </a:t>
            </a:r>
            <a:r>
              <a:rPr lang="en-US" dirty="0" err="1" smtClean="0"/>
              <a:t>vs</a:t>
            </a:r>
            <a:r>
              <a:rPr lang="en-US" dirty="0" smtClean="0"/>
              <a:t> </a:t>
            </a:r>
            <a:r>
              <a:rPr lang="en-US" dirty="0" err="1" smtClean="0"/>
              <a:t>decentral</a:t>
            </a:r>
            <a:r>
              <a:rPr lang="en-US" dirty="0" smtClean="0"/>
              <a:t> and the challenges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Central services don’t know the data: identity finder</a:t>
            </a:r>
          </a:p>
          <a:p>
            <a:r>
              <a:rPr lang="en-US" dirty="0" smtClean="0"/>
              <a:t>Categorization: quantity and type of data;</a:t>
            </a:r>
            <a:r>
              <a:rPr lang="en-US" baseline="0" dirty="0" smtClean="0"/>
              <a:t> RTO, RPO, # users, financial impact, personal health/safety</a:t>
            </a:r>
          </a:p>
          <a:p>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20</a:t>
            </a:fld>
            <a:endParaRPr lang="en-US"/>
          </a:p>
        </p:txBody>
      </p:sp>
    </p:spTree>
    <p:extLst>
      <p:ext uri="{BB962C8B-B14F-4D97-AF65-F5344CB8AC3E}">
        <p14:creationId xmlns:p14="http://schemas.microsoft.com/office/powerpoint/2010/main" val="1883277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Kathy</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23</a:t>
            </a:fld>
            <a:endParaRPr lang="en-US"/>
          </a:p>
        </p:txBody>
      </p:sp>
    </p:spTree>
    <p:extLst>
      <p:ext uri="{BB962C8B-B14F-4D97-AF65-F5344CB8AC3E}">
        <p14:creationId xmlns:p14="http://schemas.microsoft.com/office/powerpoint/2010/main" val="28209866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Kathy</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Tools are only as good as the processes and people behind them</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ITGRC vs EGRC</a:t>
            </a:r>
          </a:p>
          <a:p>
            <a:r>
              <a:rPr lang="en-US" dirty="0" smtClean="0"/>
              <a:t>Gartner magic quadrant</a:t>
            </a:r>
          </a:p>
          <a:p>
            <a:r>
              <a:rPr lang="en-US" dirty="0" smtClean="0"/>
              <a:t>TCO:</a:t>
            </a:r>
            <a:r>
              <a:rPr lang="en-US" b="1" dirty="0" smtClean="0"/>
              <a:t> initial cost; how many people to manage</a:t>
            </a:r>
          </a:p>
          <a:p>
            <a:r>
              <a:rPr lang="en-US" b="1" dirty="0" smtClean="0"/>
              <a:t>Will it achieve</a:t>
            </a:r>
            <a:r>
              <a:rPr lang="en-US" b="1" baseline="0" dirty="0" smtClean="0"/>
              <a:t> the goal?  How will you migrate if it doesn’t?</a:t>
            </a:r>
            <a:endParaRPr lang="en-US" b="1" dirty="0" smtClean="0"/>
          </a:p>
          <a:p>
            <a:r>
              <a:rPr lang="en-US" dirty="0" smtClean="0"/>
              <a:t>Maybe focus</a:t>
            </a:r>
            <a:r>
              <a:rPr lang="en-US" baseline="0" dirty="0" smtClean="0"/>
              <a:t> on extremes such as </a:t>
            </a:r>
            <a:r>
              <a:rPr lang="en-US" dirty="0" smtClean="0"/>
              <a:t>Archer vs Modulo</a:t>
            </a:r>
          </a:p>
          <a:p>
            <a:r>
              <a:rPr lang="en-US" dirty="0" err="1" smtClean="0"/>
              <a:t>Agiliance</a:t>
            </a:r>
            <a:endParaRPr lang="en-US" dirty="0" smtClean="0"/>
          </a:p>
          <a:p>
            <a:r>
              <a:rPr lang="en-US" dirty="0" err="1" smtClean="0"/>
              <a:t>MetricStream</a:t>
            </a:r>
            <a:endParaRPr lang="en-US" dirty="0" smtClean="0"/>
          </a:p>
          <a:p>
            <a:endParaRPr lang="en-US" dirty="0" smtClean="0"/>
          </a:p>
          <a:p>
            <a:r>
              <a:rPr lang="en-US" dirty="0" smtClean="0"/>
              <a:t>Know your requirements and use cases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fool with a tool, Old fashion weapon comment from Josh</a:t>
            </a:r>
          </a:p>
        </p:txBody>
      </p:sp>
      <p:sp>
        <p:nvSpPr>
          <p:cNvPr id="4" name="Slide Number Placeholder 3"/>
          <p:cNvSpPr>
            <a:spLocks noGrp="1"/>
          </p:cNvSpPr>
          <p:nvPr>
            <p:ph type="sldNum" sz="quarter" idx="10"/>
          </p:nvPr>
        </p:nvSpPr>
        <p:spPr/>
        <p:txBody>
          <a:bodyPr/>
          <a:lstStyle/>
          <a:p>
            <a:fld id="{063DD956-B462-FE4F-A754-D7E8603085E8}" type="slidenum">
              <a:rPr lang="en-US" smtClean="0"/>
              <a:t>24</a:t>
            </a:fld>
            <a:endParaRPr lang="en-US"/>
          </a:p>
        </p:txBody>
      </p:sp>
    </p:spTree>
    <p:extLst>
      <p:ext uri="{BB962C8B-B14F-4D97-AF65-F5344CB8AC3E}">
        <p14:creationId xmlns:p14="http://schemas.microsoft.com/office/powerpoint/2010/main" val="2749144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Josh</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2</a:t>
            </a:fld>
            <a:endParaRPr lang="en-US"/>
          </a:p>
        </p:txBody>
      </p:sp>
    </p:spTree>
    <p:extLst>
      <p:ext uri="{BB962C8B-B14F-4D97-AF65-F5344CB8AC3E}">
        <p14:creationId xmlns:p14="http://schemas.microsoft.com/office/powerpoint/2010/main" val="3467305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Randy</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25</a:t>
            </a:fld>
            <a:endParaRPr lang="en-US"/>
          </a:p>
        </p:txBody>
      </p:sp>
    </p:spTree>
    <p:extLst>
      <p:ext uri="{BB962C8B-B14F-4D97-AF65-F5344CB8AC3E}">
        <p14:creationId xmlns:p14="http://schemas.microsoft.com/office/powerpoint/2010/main" val="618050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Randy</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Getting support from the top</a:t>
            </a:r>
            <a:r>
              <a:rPr lang="en-US" b="0" dirty="0" smtClean="0"/>
              <a:t>: </a:t>
            </a:r>
            <a:r>
              <a:rPr lang="en-US" dirty="0" smtClean="0"/>
              <a:t>You must get the support of your CIO, President and Board</a:t>
            </a:r>
            <a:r>
              <a:rPr lang="en-US" baseline="0" dirty="0" smtClean="0"/>
              <a:t> of Regents/Visitors/Rectors first. Nowadays, data breaches and incidents will cost the institution to spend money in things like credit monitoring for affected individuals, possible regulatory fines, possible litigation penalties. Frame your arguments in the language of your audience. Financial loss to the institution gets upper management’s attention. Work on becoming allies with your university legal counsel.  Faculty may scream and pull their weight to prevent an action from occurring if your legal counsel says a university action is against the law or could result in both institutional and personal fines, that trump card wins. Granting agencies may be hesitant to award grants to institutions with a poor history of safeguarding their research. Give your boss the data needed to present your arguments to their peers.</a:t>
            </a:r>
            <a:endParaRPr lang="en-US" b="0" dirty="0" smtClean="0"/>
          </a:p>
          <a:p>
            <a:endParaRPr lang="en-US" b="0" dirty="0" smtClean="0"/>
          </a:p>
          <a:p>
            <a:r>
              <a:rPr lang="en-US" b="1" dirty="0" smtClean="0"/>
              <a:t>Changing the culture</a:t>
            </a:r>
            <a:r>
              <a:rPr lang="en-US" baseline="0" dirty="0" smtClean="0"/>
              <a:t> </a:t>
            </a:r>
            <a:r>
              <a:rPr lang="en-US" dirty="0" smtClean="0"/>
              <a:t>Think long term. Present solutions. Repeat the message.  Key players.</a:t>
            </a:r>
            <a:r>
              <a:rPr lang="en-US" baseline="0" dirty="0" smtClean="0"/>
              <a:t>  </a:t>
            </a:r>
          </a:p>
          <a:p>
            <a:r>
              <a:rPr lang="en-US" dirty="0" smtClean="0"/>
              <a:t>Don’t get discouraged.</a:t>
            </a:r>
            <a:r>
              <a:rPr lang="en-US" baseline="0" dirty="0" smtClean="0"/>
              <a:t> Changing an institution’s culture and mind-set is a long and hard process. Seismic events such as what happened at VA Tech will result change the culture in small ways. A small change at the right place usually gets the ball rolling.  One of our engineering departments had a “near miss” where it appeared at first that they were going to have to pay a lot of money for credit monitoring.  Our office was able to show that no sensitive data leaked outside of our network thereby saving the department a lot of money. The department head wrote a letter to her peers telling them about the near miss they had and asking them to give their respective IT staff their support in implementing data protection practices.  A message coming from a peer in management is much more effective.</a:t>
            </a:r>
          </a:p>
          <a:p>
            <a:endParaRPr lang="en-US" baseline="0" dirty="0" smtClean="0"/>
          </a:p>
          <a:p>
            <a:r>
              <a:rPr lang="en-US" b="1" dirty="0" smtClean="0"/>
              <a:t>Engaging the business process owners: </a:t>
            </a:r>
            <a:r>
              <a:rPr lang="en-US" b="1" baseline="0" dirty="0" smtClean="0"/>
              <a:t> </a:t>
            </a:r>
            <a:r>
              <a:rPr lang="en-US" dirty="0" smtClean="0"/>
              <a:t>The</a:t>
            </a:r>
            <a:r>
              <a:rPr lang="en-US" baseline="0" dirty="0" smtClean="0"/>
              <a:t> business process always trumps the security process. The trick is finding a way to weave the security process into the business process. For example, bursar’s office staff get training on how to handle financial transactions in a manner designed to reduce the chance of fraud or theft. Work on integrating good security practices into the business process.  Sometimes the BPO has to accept a level of risk because of vendor software issues. In this case, compensating controls may be needed to reduce the risk to acceptable levels. Get the BPO involved in the software procurement cycle for approvals.  </a:t>
            </a:r>
            <a:r>
              <a:rPr lang="en-US" dirty="0" smtClean="0"/>
              <a:t>Assets aren’t just machines.  </a:t>
            </a:r>
            <a:r>
              <a:rPr lang="en-US" dirty="0" err="1" smtClean="0"/>
              <a:t>Heirarchical</a:t>
            </a:r>
            <a:r>
              <a:rPr lang="en-US" dirty="0" smtClean="0"/>
              <a:t> order: business process-&gt;sub-process-&gt;IT service-&gt;software-&gt;hardware.</a:t>
            </a:r>
            <a:r>
              <a:rPr lang="en-US" baseline="0" dirty="0" smtClean="0"/>
              <a:t>  </a:t>
            </a:r>
            <a:r>
              <a:rPr lang="en-US" dirty="0" smtClean="0"/>
              <a:t>Identify most critical business process, its dependencies</a:t>
            </a:r>
          </a:p>
          <a:p>
            <a:endParaRPr lang="en-US" baseline="0" dirty="0" smtClean="0"/>
          </a:p>
          <a:p>
            <a:r>
              <a:rPr lang="en-US" b="1" baseline="0" dirty="0" smtClean="0"/>
              <a:t>Overcoming apathy</a:t>
            </a:r>
            <a:r>
              <a:rPr lang="en-US" baseline="0" dirty="0" smtClean="0"/>
              <a:t>: </a:t>
            </a:r>
            <a:r>
              <a:rPr lang="en-US" dirty="0" smtClean="0"/>
              <a:t>Nothing like an incident to wake up the masses.</a:t>
            </a:r>
            <a:r>
              <a:rPr lang="en-US" baseline="0" dirty="0" smtClean="0"/>
              <a:t>  </a:t>
            </a:r>
            <a:r>
              <a:rPr lang="en-US" dirty="0" smtClean="0"/>
              <a:t>Be ready with solutions: software, hardware, training, business process modification</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Ponemon</a:t>
            </a:r>
            <a:r>
              <a:rPr lang="en-US" dirty="0" smtClean="0"/>
              <a:t> metrics on what institutions from Randy</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Final comment from all regarding ‘overcoming the ‘obstacle’.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strong compliance mandates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26</a:t>
            </a:fld>
            <a:endParaRPr lang="en-US"/>
          </a:p>
        </p:txBody>
      </p:sp>
    </p:spTree>
    <p:extLst>
      <p:ext uri="{BB962C8B-B14F-4D97-AF65-F5344CB8AC3E}">
        <p14:creationId xmlns:p14="http://schemas.microsoft.com/office/powerpoint/2010/main" val="3784834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Josh</a:t>
            </a:r>
          </a:p>
        </p:txBody>
      </p:sp>
      <p:sp>
        <p:nvSpPr>
          <p:cNvPr id="4" name="Slide Number Placeholder 3"/>
          <p:cNvSpPr>
            <a:spLocks noGrp="1"/>
          </p:cNvSpPr>
          <p:nvPr>
            <p:ph type="sldNum" sz="quarter" idx="10"/>
          </p:nvPr>
        </p:nvSpPr>
        <p:spPr/>
        <p:txBody>
          <a:bodyPr/>
          <a:lstStyle/>
          <a:p>
            <a:fld id="{063DD956-B462-FE4F-A754-D7E8603085E8}" type="slidenum">
              <a:rPr lang="en-US" smtClean="0"/>
              <a:t>3</a:t>
            </a:fld>
            <a:endParaRPr lang="en-US"/>
          </a:p>
        </p:txBody>
      </p:sp>
    </p:spTree>
    <p:extLst>
      <p:ext uri="{BB962C8B-B14F-4D97-AF65-F5344CB8AC3E}">
        <p14:creationId xmlns:p14="http://schemas.microsoft.com/office/powerpoint/2010/main" val="414061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dirty="0" smtClean="0"/>
              <a:t>Josh</a:t>
            </a:r>
          </a:p>
          <a:p>
            <a:pPr marL="0" indent="0">
              <a:buFont typeface="Arial"/>
              <a:buNone/>
            </a:pPr>
            <a:endParaRPr lang="en-US" dirty="0" smtClean="0"/>
          </a:p>
          <a:p>
            <a:pPr marL="182880" indent="-182880">
              <a:buFont typeface="Arial"/>
              <a:buChar char="•"/>
            </a:pPr>
            <a:r>
              <a:rPr lang="en-US" dirty="0" smtClean="0"/>
              <a:t>The term 'Risk Management Framework' (RMF) can have very specific meanings, like the NIST's 800-37 RMF which defines processes to Categorize, Select, Implement, Assess, Authorize, Monitor systems &amp; controls.  Or ISO/IEC 27005:2008 which similarly establishes principles and guidelines for establishing an RMF.</a:t>
            </a:r>
          </a:p>
          <a:p>
            <a:pPr marL="182880" indent="-182880">
              <a:buFont typeface="Arial"/>
              <a:buChar char="•"/>
            </a:pPr>
            <a:r>
              <a:rPr lang="en-US" dirty="0" smtClean="0"/>
              <a:t>It may also be used more generally to talk about one aspect of risk management, e.g., risk assessment processes, methodologies and control sets.  These may be either directly associated with a broader framework (NIST 800-53, ISO 27002, etc.) or independent of them (e.g., SANS Critical Security Controls, ad hoc or customized processes, etc.)</a:t>
            </a:r>
          </a:p>
          <a:p>
            <a:pPr marL="0" indent="0">
              <a:buFont typeface="Arial"/>
              <a:buNone/>
            </a:pPr>
            <a:endParaRPr lang="en-US" dirty="0" smtClean="0"/>
          </a:p>
          <a:p>
            <a:pPr marL="0" indent="0">
              <a:buFont typeface="Arial"/>
              <a:buNone/>
            </a:pPr>
            <a:r>
              <a:rPr lang="en-US" dirty="0" smtClean="0"/>
              <a:t>Governance = processes that ensure the effective and efficient use of IT in enabling an organization to achieve its goals.</a:t>
            </a:r>
          </a:p>
          <a:p>
            <a:pPr marL="0" indent="0">
              <a:buFont typeface="Arial"/>
              <a:buNone/>
            </a:pPr>
            <a:endParaRPr lang="en-US" dirty="0" smtClean="0"/>
          </a:p>
          <a:p>
            <a:pPr marL="0" indent="0">
              <a:buFont typeface="Arial"/>
              <a:buNone/>
            </a:pPr>
            <a:r>
              <a:rPr lang="en-US" dirty="0" smtClean="0"/>
              <a:t>RISK =the potential that a given threat will exploit vulnerabilities of an asset or group of assets and thereby cause harm to the organization. Measured in terms of a combination of the probability of occurrence of an event and its consequence</a:t>
            </a:r>
          </a:p>
          <a:p>
            <a:pPr marL="0" indent="0">
              <a:buFont typeface="Arial"/>
              <a:buNone/>
            </a:pPr>
            <a:endParaRPr lang="en-US" dirty="0" smtClean="0"/>
          </a:p>
          <a:p>
            <a:pPr marL="0" indent="0">
              <a:buFont typeface="Arial"/>
              <a:buNone/>
            </a:pPr>
            <a:r>
              <a:rPr lang="en-US" dirty="0" smtClean="0"/>
              <a:t>Compliance</a:t>
            </a:r>
            <a:r>
              <a:rPr lang="en-US" baseline="0" dirty="0" smtClean="0"/>
              <a:t> = </a:t>
            </a:r>
            <a:r>
              <a:rPr lang="en-US" dirty="0" smtClean="0"/>
              <a:t>being in accordance with established requirements (guidelines, specifications, legislation) or working towards that goal</a:t>
            </a:r>
          </a:p>
          <a:p>
            <a:pPr marL="182880" indent="-182880">
              <a:buFont typeface="Arial"/>
              <a:buChar char="•"/>
            </a:pPr>
            <a:endParaRPr lang="en-US" dirty="0" smtClean="0"/>
          </a:p>
          <a:p>
            <a:pPr marL="0" marR="0" lvl="1" indent="0" algn="l" defTabSz="457200" rtl="0" eaLnBrk="1" fontAlgn="auto" latinLnBrk="0" hangingPunct="1">
              <a:lnSpc>
                <a:spcPct val="100000"/>
              </a:lnSpc>
              <a:spcBef>
                <a:spcPts val="0"/>
              </a:spcBef>
              <a:spcAft>
                <a:spcPts val="0"/>
              </a:spcAft>
              <a:buClrTx/>
              <a:buSzTx/>
              <a:buFont typeface="Arial"/>
              <a:buNone/>
              <a:tabLst/>
              <a:defRPr/>
            </a:pPr>
            <a:r>
              <a:rPr lang="en-US" dirty="0" smtClean="0"/>
              <a:t>Data classification =  e.g., Confidential </a:t>
            </a:r>
            <a:r>
              <a:rPr lang="en-US" dirty="0" err="1" smtClean="0"/>
              <a:t>vs</a:t>
            </a:r>
            <a:r>
              <a:rPr lang="en-US" dirty="0" smtClean="0"/>
              <a:t> restricted </a:t>
            </a:r>
            <a:r>
              <a:rPr lang="en-US" dirty="0" err="1" smtClean="0"/>
              <a:t>vs</a:t>
            </a:r>
            <a:r>
              <a:rPr lang="en-US" dirty="0" smtClean="0"/>
              <a:t> sensitive </a:t>
            </a:r>
            <a:r>
              <a:rPr lang="en-US" dirty="0" err="1" smtClean="0"/>
              <a:t>etc</a:t>
            </a:r>
            <a:endParaRPr lang="en-US" dirty="0" smtClean="0"/>
          </a:p>
          <a:p>
            <a:pPr marL="0" indent="0">
              <a:buFont typeface="Arial"/>
              <a:buNone/>
            </a:pPr>
            <a:endParaRPr lang="en-US" dirty="0" smtClean="0"/>
          </a:p>
          <a:p>
            <a:pPr marL="182880" indent="-182880">
              <a:buFont typeface="Arial"/>
              <a:buChar char="•"/>
            </a:pPr>
            <a:r>
              <a:rPr lang="en-US" dirty="0" smtClean="0"/>
              <a:t>Risk </a:t>
            </a:r>
            <a:r>
              <a:rPr lang="en-US" dirty="0" err="1" smtClean="0"/>
              <a:t>vs</a:t>
            </a:r>
            <a:r>
              <a:rPr lang="en-US" dirty="0" smtClean="0"/>
              <a:t> Compliance </a:t>
            </a:r>
            <a:r>
              <a:rPr lang="en-US" dirty="0" err="1" smtClean="0"/>
              <a:t>vs</a:t>
            </a:r>
            <a:r>
              <a:rPr lang="en-US" dirty="0" smtClean="0"/>
              <a:t> Audit</a:t>
            </a:r>
          </a:p>
          <a:p>
            <a:pPr marL="182880" indent="-182880">
              <a:buFont typeface="Arial"/>
              <a:buChar char="•"/>
            </a:pPr>
            <a:r>
              <a:rPr lang="en-US" dirty="0" smtClean="0"/>
              <a:t>Information system </a:t>
            </a:r>
            <a:r>
              <a:rPr lang="en-US" dirty="0" err="1" smtClean="0"/>
              <a:t>vs</a:t>
            </a:r>
            <a:r>
              <a:rPr lang="en-US" dirty="0" smtClean="0"/>
              <a:t> Asset </a:t>
            </a:r>
            <a:r>
              <a:rPr lang="en-US" dirty="0" err="1" smtClean="0"/>
              <a:t>vs</a:t>
            </a:r>
            <a:r>
              <a:rPr lang="en-US" dirty="0" smtClean="0"/>
              <a:t> Component</a:t>
            </a:r>
          </a:p>
          <a:p>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4</a:t>
            </a:fld>
            <a:endParaRPr lang="en-US"/>
          </a:p>
        </p:txBody>
      </p:sp>
    </p:spTree>
    <p:extLst>
      <p:ext uri="{BB962C8B-B14F-4D97-AF65-F5344CB8AC3E}">
        <p14:creationId xmlns:p14="http://schemas.microsoft.com/office/powerpoint/2010/main" val="3643419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Avi</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5</a:t>
            </a:fld>
            <a:endParaRPr lang="en-US"/>
          </a:p>
        </p:txBody>
      </p:sp>
    </p:spTree>
    <p:extLst>
      <p:ext uri="{BB962C8B-B14F-4D97-AF65-F5344CB8AC3E}">
        <p14:creationId xmlns:p14="http://schemas.microsoft.com/office/powerpoint/2010/main" val="867348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Avi</a:t>
            </a:r>
            <a:endParaRPr lang="en-US" dirty="0" smtClean="0"/>
          </a:p>
          <a:p>
            <a:endParaRPr lang="en-US" dirty="0" smtClean="0"/>
          </a:p>
          <a:p>
            <a:r>
              <a:rPr lang="en-US" baseline="0" dirty="0" smtClean="0"/>
              <a:t>Accept risk: SOMEONE is accepting risk right now – but probably the wrong person (such as IT people). </a:t>
            </a:r>
          </a:p>
          <a:p>
            <a:r>
              <a:rPr lang="en-US" baseline="0" dirty="0" smtClean="0"/>
              <a:t>	Are the roles documented?  Do they know who they are? Possibilities: Data Owners (but lots of data owners don’t even know they have a responsibility, outdated lists), Sr. </a:t>
            </a:r>
            <a:r>
              <a:rPr lang="en-US" baseline="0" dirty="0" err="1" smtClean="0"/>
              <a:t>Managament</a:t>
            </a:r>
            <a:r>
              <a:rPr lang="en-US" baseline="0" dirty="0" smtClean="0"/>
              <a:t> or VP (sometimes hard to get their attention, especially for lots of risks). Often no formal signoff (complaints about overhead)</a:t>
            </a:r>
          </a:p>
          <a:p>
            <a:r>
              <a:rPr lang="en-US" baseline="0" dirty="0" smtClean="0"/>
              <a:t>Acceptable risk tolerance: guidance to the risk acceptors, need to be sure decisions aren’t made in vacuum – don’t want multiple parts of </a:t>
            </a:r>
            <a:r>
              <a:rPr lang="en-US" baseline="0" dirty="0" err="1" smtClean="0"/>
              <a:t>univ.</a:t>
            </a:r>
            <a:r>
              <a:rPr lang="en-US" baseline="0" dirty="0" smtClean="0"/>
              <a:t> accepting very large risks.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Policies and standards: have seen very lengthy, specific policies. Suggest very brief, succinct policies. Focus policy on WHO is responsible, WHAT their responsibility is. Can use more flexible (and speedy) standards for specific/technical controls. </a:t>
            </a:r>
          </a:p>
          <a:p>
            <a:r>
              <a:rPr lang="en-US" baseline="0" dirty="0" smtClean="0"/>
              <a:t>Data Classification: The basis for most policy decisions. Don’t put $10 fence around $1000 horse, </a:t>
            </a:r>
            <a:r>
              <a:rPr lang="en-US" baseline="0" dirty="0" err="1" smtClean="0"/>
              <a:t>etc</a:t>
            </a:r>
            <a:endParaRPr lang="en-US" baseline="0" dirty="0" smtClean="0"/>
          </a:p>
          <a:p>
            <a:endParaRPr lang="en-US" baseline="0" dirty="0" smtClean="0"/>
          </a:p>
          <a:p>
            <a:r>
              <a:rPr lang="en-US" baseline="0" dirty="0" smtClean="0"/>
              <a:t>Many forms of governance: </a:t>
            </a:r>
          </a:p>
          <a:p>
            <a:endParaRPr lang="en-US" dirty="0" smtClean="0"/>
          </a:p>
          <a:p>
            <a:r>
              <a:rPr lang="en-US" dirty="0" smtClean="0"/>
              <a:t>Buy-In:</a:t>
            </a:r>
            <a:r>
              <a:rPr lang="en-US" baseline="0" dirty="0" smtClean="0"/>
              <a:t> </a:t>
            </a:r>
            <a:r>
              <a:rPr lang="en-US" dirty="0" smtClean="0"/>
              <a:t>Universal truth, faculty think they’re above the</a:t>
            </a:r>
            <a:r>
              <a:rPr lang="en-US" baseline="0" dirty="0" smtClean="0"/>
              <a:t> law, invincible, superior, it’s those other people; until it impacts them. Martial Arts: “use your opponents strength against them”</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6</a:t>
            </a:fld>
            <a:endParaRPr lang="en-US"/>
          </a:p>
        </p:txBody>
      </p:sp>
    </p:spTree>
    <p:extLst>
      <p:ext uri="{BB962C8B-B14F-4D97-AF65-F5344CB8AC3E}">
        <p14:creationId xmlns:p14="http://schemas.microsoft.com/office/powerpoint/2010/main" val="2431666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Tammy</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8</a:t>
            </a:fld>
            <a:endParaRPr lang="en-US"/>
          </a:p>
        </p:txBody>
      </p:sp>
    </p:spTree>
    <p:extLst>
      <p:ext uri="{BB962C8B-B14F-4D97-AF65-F5344CB8AC3E}">
        <p14:creationId xmlns:p14="http://schemas.microsoft.com/office/powerpoint/2010/main" val="3254432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Tammy</a:t>
            </a:r>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9</a:t>
            </a:fld>
            <a:endParaRPr lang="en-US"/>
          </a:p>
        </p:txBody>
      </p:sp>
    </p:spTree>
    <p:extLst>
      <p:ext uri="{BB962C8B-B14F-4D97-AF65-F5344CB8AC3E}">
        <p14:creationId xmlns:p14="http://schemas.microsoft.com/office/powerpoint/2010/main" val="337969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Tammy</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ISO is a great umbrella framework to develop a comprehensive approach to risk management, but need to investigate other standards for detailed steps/guidance or develop your own</a:t>
            </a:r>
          </a:p>
          <a:p>
            <a:endParaRPr lang="en-US" dirty="0"/>
          </a:p>
        </p:txBody>
      </p:sp>
      <p:sp>
        <p:nvSpPr>
          <p:cNvPr id="4" name="Slide Number Placeholder 3"/>
          <p:cNvSpPr>
            <a:spLocks noGrp="1"/>
          </p:cNvSpPr>
          <p:nvPr>
            <p:ph type="sldNum" sz="quarter" idx="10"/>
          </p:nvPr>
        </p:nvSpPr>
        <p:spPr/>
        <p:txBody>
          <a:bodyPr/>
          <a:lstStyle/>
          <a:p>
            <a:fld id="{063DD956-B462-FE4F-A754-D7E8603085E8}" type="slidenum">
              <a:rPr lang="en-US" smtClean="0"/>
              <a:t>10</a:t>
            </a:fld>
            <a:endParaRPr lang="en-US"/>
          </a:p>
        </p:txBody>
      </p:sp>
    </p:spTree>
    <p:extLst>
      <p:ext uri="{BB962C8B-B14F-4D97-AF65-F5344CB8AC3E}">
        <p14:creationId xmlns:p14="http://schemas.microsoft.com/office/powerpoint/2010/main" val="1062043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rgbClr val="D1282E"/>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May 12,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May 12,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May 12,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DU Title B">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599" y="2370676"/>
            <a:ext cx="7866612" cy="905924"/>
          </a:xfrm>
          <a:prstGeom prst="rect">
            <a:avLst/>
          </a:prstGeom>
        </p:spPr>
        <p:txBody>
          <a:bodyPr anchor="t"/>
          <a:lstStyle>
            <a:lvl1pPr algn="l">
              <a:defRPr sz="4000" b="0" cap="none">
                <a:solidFill>
                  <a:schemeClr val="tx1">
                    <a:lumMod val="75000"/>
                    <a:lumOff val="25000"/>
                  </a:schemeClr>
                </a:solidFill>
                <a:latin typeface="Arial"/>
                <a:cs typeface="Arial"/>
              </a:defRPr>
            </a:lvl1pPr>
          </a:lstStyle>
          <a:p>
            <a:r>
              <a:rPr lang="en-US" smtClean="0"/>
              <a:t>Click to edit Master title style</a:t>
            </a:r>
            <a:endParaRPr lang="en-US" dirty="0"/>
          </a:p>
        </p:txBody>
      </p:sp>
      <p:sp>
        <p:nvSpPr>
          <p:cNvPr id="12" name="Text Placeholder 2"/>
          <p:cNvSpPr>
            <a:spLocks noGrp="1"/>
          </p:cNvSpPr>
          <p:nvPr>
            <p:ph type="body" idx="12"/>
          </p:nvPr>
        </p:nvSpPr>
        <p:spPr>
          <a:xfrm>
            <a:off x="609600" y="5500255"/>
            <a:ext cx="8096595" cy="500732"/>
          </a:xfrm>
          <a:prstGeom prst="rect">
            <a:avLst/>
          </a:prstGeom>
        </p:spPr>
        <p:txBody>
          <a:bodyPr anchor="t"/>
          <a:lstStyle>
            <a:lvl1pPr marL="0" indent="0" algn="r">
              <a:buNone/>
              <a:defRPr sz="1800" baseline="0">
                <a:solidFill>
                  <a:schemeClr val="tx1">
                    <a:lumMod val="75000"/>
                    <a:lumOff val="2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609600" y="3276600"/>
            <a:ext cx="7866611" cy="500732"/>
          </a:xfrm>
          <a:prstGeom prst="rect">
            <a:avLst/>
          </a:prstGeom>
        </p:spPr>
        <p:txBody>
          <a:bodyPr anchor="t"/>
          <a:lstStyle>
            <a:lvl1pPr marL="0" indent="0" algn="l">
              <a:buNone/>
              <a:defRPr sz="2400" baseline="0">
                <a:solidFill>
                  <a:schemeClr val="tx1">
                    <a:lumMod val="75000"/>
                    <a:lumOff val="2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23999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DU Body 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smtClean="0"/>
              <a:t>Click to edit Master title style</a:t>
            </a:r>
            <a:endParaRPr lang="en-US" dirty="0"/>
          </a:p>
        </p:txBody>
      </p:sp>
      <p:sp>
        <p:nvSpPr>
          <p:cNvPr id="9" name="Content Placeholder 2"/>
          <p:cNvSpPr>
            <a:spLocks noGrp="1"/>
          </p:cNvSpPr>
          <p:nvPr>
            <p:ph idx="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9936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DU En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a:xfrm>
            <a:off x="609599" y="2370676"/>
            <a:ext cx="7866612" cy="905924"/>
          </a:xfrm>
          <a:prstGeom prst="rect">
            <a:avLst/>
          </a:prstGeom>
        </p:spPr>
        <p:txBody>
          <a:bodyPr anchor="t"/>
          <a:lstStyle>
            <a:lvl1pPr algn="l">
              <a:defRPr sz="4000" b="0" cap="none" baseline="0">
                <a:solidFill>
                  <a:schemeClr val="tx1">
                    <a:lumMod val="75000"/>
                    <a:lumOff val="25000"/>
                  </a:schemeClr>
                </a:solidFill>
                <a:latin typeface="Arial"/>
                <a:cs typeface="Arial"/>
              </a:defRPr>
            </a:lvl1pPr>
          </a:lstStyle>
          <a:p>
            <a:r>
              <a:rPr lang="en-US" smtClean="0"/>
              <a:t>Click to edit Master title style</a:t>
            </a:r>
            <a:endParaRPr lang="en-US" dirty="0"/>
          </a:p>
        </p:txBody>
      </p:sp>
      <p:sp>
        <p:nvSpPr>
          <p:cNvPr id="13" name="Text Placeholder 2"/>
          <p:cNvSpPr>
            <a:spLocks noGrp="1"/>
          </p:cNvSpPr>
          <p:nvPr>
            <p:ph type="body" idx="1"/>
          </p:nvPr>
        </p:nvSpPr>
        <p:spPr>
          <a:xfrm>
            <a:off x="609600" y="3276600"/>
            <a:ext cx="7866611" cy="457200"/>
          </a:xfrm>
          <a:prstGeom prst="rect">
            <a:avLst/>
          </a:prstGeom>
        </p:spPr>
        <p:txBody>
          <a:bodyPr anchor="t"/>
          <a:lstStyle>
            <a:lvl1pPr marL="0" indent="0" algn="l">
              <a:buNone/>
              <a:defRPr sz="2400" baseline="0">
                <a:solidFill>
                  <a:schemeClr val="tx1">
                    <a:lumMod val="75000"/>
                    <a:lumOff val="2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5819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May 12,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rgbClr val="D1282E"/>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May 12, 2014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May 12,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May 12, 2014</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May 12,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May 12,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May 12,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May 12,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May 12, 2014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Lst>
  <p:timing>
    <p:tnLst>
      <p:par>
        <p:cTn id="1" dur="indefinite" restart="never" nodeType="tmRoot"/>
      </p:par>
    </p:tnLst>
  </p:timing>
  <p:hf sldNum="0" hdr="0" ftr="0" dt="0"/>
  <p:txStyles>
    <p:titleStyle>
      <a:lvl1pPr algn="l" defTabSz="914400" rtl="0" eaLnBrk="1" latinLnBrk="0" hangingPunct="1">
        <a:spcBef>
          <a:spcPct val="0"/>
        </a:spcBef>
        <a:buNone/>
        <a:defRPr sz="3600" kern="1200" cap="all" spc="-60" baseline="0">
          <a:solidFill>
            <a:srgbClr val="D1282E"/>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inyurl.com/SPCPoll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tinyurl.com/SPCPoll4" TargetMode="External"/><Relationship Id="rId5" Type="http://schemas.openxmlformats.org/officeDocument/2006/relationships/hyperlink" Target="http://tinyurl.com/SPCPoll3" TargetMode="External"/><Relationship Id="rId4" Type="http://schemas.openxmlformats.org/officeDocument/2006/relationships/hyperlink" Target="http://tinyurl.com/SPCPoll2"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39461" cy="1371600"/>
          </a:xfrm>
        </p:spPr>
        <p:txBody>
          <a:bodyPr/>
          <a:lstStyle/>
          <a:p>
            <a:pPr algn="ctr"/>
            <a:r>
              <a:rPr lang="en-US" dirty="0" smtClean="0"/>
              <a:t>poll Questions</a:t>
            </a:r>
            <a:endParaRPr lang="en-US" dirty="0"/>
          </a:p>
        </p:txBody>
      </p:sp>
      <p:sp>
        <p:nvSpPr>
          <p:cNvPr id="3" name="Content Placeholder 2"/>
          <p:cNvSpPr>
            <a:spLocks noGrp="1"/>
          </p:cNvSpPr>
          <p:nvPr>
            <p:ph idx="1"/>
          </p:nvPr>
        </p:nvSpPr>
        <p:spPr>
          <a:xfrm>
            <a:off x="457199" y="1752600"/>
            <a:ext cx="8066297" cy="4373563"/>
          </a:xfrm>
        </p:spPr>
        <p:txBody>
          <a:bodyPr anchor="ctr"/>
          <a:lstStyle/>
          <a:p>
            <a:pPr algn="ctr"/>
            <a:r>
              <a:rPr lang="en-US" dirty="0" smtClean="0"/>
              <a:t>Please See the Handout for Text Codes </a:t>
            </a:r>
          </a:p>
          <a:p>
            <a:pPr algn="ctr"/>
            <a:r>
              <a:rPr lang="en-US" dirty="0" smtClean="0"/>
              <a:t>Or Enter Results Online</a:t>
            </a:r>
          </a:p>
          <a:p>
            <a:pPr algn="ctr"/>
            <a:endParaRPr lang="en-US" dirty="0" smtClean="0"/>
          </a:p>
          <a:p>
            <a:pPr marL="457200" indent="-457200">
              <a:buFont typeface="+mj-lt"/>
              <a:buAutoNum type="arabicPeriod"/>
            </a:pPr>
            <a:r>
              <a:rPr lang="en-US" sz="1600" dirty="0"/>
              <a:t>Are roles with authority to accept risk well-defined and documented at your institution</a:t>
            </a:r>
            <a:r>
              <a:rPr lang="en-US" sz="1600" dirty="0" smtClean="0"/>
              <a:t>? </a:t>
            </a:r>
            <a:r>
              <a:rPr lang="en-US" sz="1600" u="sng" dirty="0">
                <a:hlinkClick r:id="rId3"/>
              </a:rPr>
              <a:t>http://tinyurl.com/SPCPoll1</a:t>
            </a:r>
            <a:endParaRPr lang="en-US" sz="1600" dirty="0"/>
          </a:p>
          <a:p>
            <a:pPr marL="457200" indent="-457200">
              <a:buFont typeface="+mj-lt"/>
              <a:buAutoNum type="arabicPeriod"/>
            </a:pPr>
            <a:r>
              <a:rPr lang="en-US" sz="1600" dirty="0" smtClean="0"/>
              <a:t>Does </a:t>
            </a:r>
            <a:r>
              <a:rPr lang="en-US" sz="1600" dirty="0"/>
              <a:t>your institution use a standard risk management framework? Which one multiple choice</a:t>
            </a:r>
            <a:r>
              <a:rPr lang="en-US" sz="1600" dirty="0" smtClean="0"/>
              <a:t>? </a:t>
            </a:r>
            <a:r>
              <a:rPr lang="en-US" sz="1600" u="sng" dirty="0">
                <a:hlinkClick r:id="rId4"/>
              </a:rPr>
              <a:t>http://tinyurl.com/SPCPoll2</a:t>
            </a:r>
            <a:endParaRPr lang="en-US" sz="1600" dirty="0"/>
          </a:p>
          <a:p>
            <a:pPr marL="457200" indent="-457200">
              <a:buFont typeface="+mj-lt"/>
              <a:buAutoNum type="arabicPeriod"/>
            </a:pPr>
            <a:r>
              <a:rPr lang="en-US" sz="1600" dirty="0" smtClean="0"/>
              <a:t>Does </a:t>
            </a:r>
            <a:r>
              <a:rPr lang="en-US" sz="1600" dirty="0"/>
              <a:t>risk management drive decision making</a:t>
            </a:r>
            <a:r>
              <a:rPr lang="en-US" sz="1600" dirty="0" smtClean="0"/>
              <a:t>? </a:t>
            </a:r>
            <a:r>
              <a:rPr lang="en-US" sz="1600" u="sng" dirty="0">
                <a:hlinkClick r:id="rId5"/>
              </a:rPr>
              <a:t>http://tinyurl.com/SPCPoll3</a:t>
            </a:r>
            <a:r>
              <a:rPr lang="en-US" sz="1600" dirty="0"/>
              <a:t> </a:t>
            </a:r>
          </a:p>
          <a:p>
            <a:pPr marL="457200" indent="-457200">
              <a:buFont typeface="+mj-lt"/>
              <a:buAutoNum type="arabicPeriod"/>
            </a:pPr>
            <a:r>
              <a:rPr lang="en-US" sz="1600" dirty="0" smtClean="0"/>
              <a:t>Do </a:t>
            </a:r>
            <a:r>
              <a:rPr lang="en-US" sz="1600" dirty="0"/>
              <a:t>you categorize your information assets</a:t>
            </a:r>
            <a:r>
              <a:rPr lang="en-US" sz="1600" dirty="0" smtClean="0"/>
              <a:t>? </a:t>
            </a:r>
            <a:r>
              <a:rPr lang="en-US" sz="1600" u="sng" dirty="0">
                <a:hlinkClick r:id="rId6"/>
              </a:rPr>
              <a:t>http://tinyurl.com/SPCPoll4</a:t>
            </a:r>
            <a:r>
              <a:rPr lang="en-US" sz="1600" dirty="0"/>
              <a:t> </a:t>
            </a:r>
          </a:p>
          <a:p>
            <a:pPr marL="457200" indent="-457200">
              <a:buFont typeface="+mj-lt"/>
              <a:buAutoNum type="arabicPeriod"/>
            </a:pPr>
            <a:endParaRPr lang="en-US" sz="1600" dirty="0"/>
          </a:p>
        </p:txBody>
      </p:sp>
    </p:spTree>
    <p:extLst>
      <p:ext uri="{BB962C8B-B14F-4D97-AF65-F5344CB8AC3E}">
        <p14:creationId xmlns:p14="http://schemas.microsoft.com/office/powerpoint/2010/main" val="2472272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200" i="1" dirty="0" smtClean="0"/>
              <a:t>Point of view</a:t>
            </a:r>
            <a:br>
              <a:rPr lang="en-US" sz="2200" i="1" dirty="0" smtClean="0"/>
            </a:br>
            <a:r>
              <a:rPr lang="en-US" dirty="0" smtClean="0"/>
              <a:t>ISO 27000</a:t>
            </a:r>
            <a:endParaRPr lang="en-US" dirty="0"/>
          </a:p>
        </p:txBody>
      </p:sp>
      <p:sp>
        <p:nvSpPr>
          <p:cNvPr id="3" name="Content Placeholder 2"/>
          <p:cNvSpPr>
            <a:spLocks noGrp="1"/>
          </p:cNvSpPr>
          <p:nvPr>
            <p:ph sz="half" idx="1"/>
          </p:nvPr>
        </p:nvSpPr>
        <p:spPr>
          <a:xfrm>
            <a:off x="822600" y="1574800"/>
            <a:ext cx="3825040" cy="4525963"/>
          </a:xfrm>
        </p:spPr>
        <p:txBody>
          <a:bodyPr>
            <a:normAutofit fontScale="77500" lnSpcReduction="20000"/>
          </a:bodyPr>
          <a:lstStyle/>
          <a:p>
            <a:r>
              <a:rPr lang="en-US" dirty="0" smtClean="0"/>
              <a:t>Positives</a:t>
            </a:r>
          </a:p>
          <a:p>
            <a:pPr marL="182880" indent="-182880">
              <a:buFont typeface="Arial"/>
              <a:buChar char="•"/>
            </a:pPr>
            <a:r>
              <a:rPr lang="en-US" dirty="0"/>
              <a:t>Business-centric, process oriented approach</a:t>
            </a:r>
          </a:p>
          <a:p>
            <a:pPr marL="182880" indent="-182880">
              <a:buFont typeface="Arial"/>
              <a:buChar char="•"/>
            </a:pPr>
            <a:r>
              <a:rPr lang="en-US" dirty="0" smtClean="0"/>
              <a:t>Focuses </a:t>
            </a:r>
            <a:r>
              <a:rPr lang="en-US" dirty="0"/>
              <a:t>on triad of ‘people, process, and technology’</a:t>
            </a:r>
          </a:p>
          <a:p>
            <a:pPr marL="182880" indent="-182880">
              <a:buFont typeface="Arial"/>
              <a:buChar char="•"/>
            </a:pPr>
            <a:r>
              <a:rPr lang="en-US" dirty="0" smtClean="0"/>
              <a:t>Emphasizes </a:t>
            </a:r>
            <a:r>
              <a:rPr lang="en-US" dirty="0"/>
              <a:t>active participation of business process ‘owners’</a:t>
            </a:r>
          </a:p>
          <a:p>
            <a:pPr marL="182880" indent="-182880">
              <a:buFont typeface="Arial"/>
              <a:buChar char="•"/>
            </a:pPr>
            <a:r>
              <a:rPr lang="en-US" dirty="0" smtClean="0"/>
              <a:t>Comprehensive </a:t>
            </a:r>
            <a:r>
              <a:rPr lang="en-US" dirty="0"/>
              <a:t>control set that is the ‘de facto’ </a:t>
            </a:r>
            <a:r>
              <a:rPr lang="en-US" i="1" dirty="0"/>
              <a:t>international</a:t>
            </a:r>
            <a:r>
              <a:rPr lang="en-US" dirty="0"/>
              <a:t> </a:t>
            </a:r>
            <a:r>
              <a:rPr lang="en-US" dirty="0" smtClean="0"/>
              <a:t>standard</a:t>
            </a:r>
            <a:endParaRPr lang="en-US" dirty="0"/>
          </a:p>
        </p:txBody>
      </p:sp>
      <p:sp>
        <p:nvSpPr>
          <p:cNvPr id="4" name="Content Placeholder 3"/>
          <p:cNvSpPr>
            <a:spLocks noGrp="1"/>
          </p:cNvSpPr>
          <p:nvPr>
            <p:ph sz="half" idx="2"/>
          </p:nvPr>
        </p:nvSpPr>
        <p:spPr>
          <a:xfrm>
            <a:off x="4647640" y="1574800"/>
            <a:ext cx="3933578" cy="4525963"/>
          </a:xfrm>
        </p:spPr>
        <p:txBody>
          <a:bodyPr>
            <a:normAutofit fontScale="77500" lnSpcReduction="20000"/>
          </a:bodyPr>
          <a:lstStyle/>
          <a:p>
            <a:r>
              <a:rPr lang="en-US" dirty="0" smtClean="0"/>
              <a:t>Negatives</a:t>
            </a:r>
          </a:p>
          <a:p>
            <a:pPr marL="182880" indent="-182880">
              <a:buFont typeface="Arial"/>
              <a:buChar char="•"/>
            </a:pPr>
            <a:r>
              <a:rPr lang="en-US" dirty="0"/>
              <a:t>Provides you with what to do but not how to get it done</a:t>
            </a:r>
          </a:p>
          <a:p>
            <a:pPr marL="182880" indent="-182880">
              <a:buFont typeface="Arial"/>
              <a:buChar char="•"/>
            </a:pPr>
            <a:r>
              <a:rPr lang="en-US" dirty="0" smtClean="0"/>
              <a:t>Risk </a:t>
            </a:r>
            <a:r>
              <a:rPr lang="en-US" dirty="0"/>
              <a:t>estimation can be high level and subjective</a:t>
            </a:r>
          </a:p>
          <a:p>
            <a:pPr marL="182880" indent="-182880">
              <a:buFont typeface="Arial"/>
              <a:buChar char="•"/>
            </a:pPr>
            <a:r>
              <a:rPr lang="en-US" dirty="0" smtClean="0"/>
              <a:t>Almost </a:t>
            </a:r>
            <a:r>
              <a:rPr lang="en-US" dirty="0"/>
              <a:t>a necessity for incremental adoption or you can get overwhelmed </a:t>
            </a:r>
            <a:r>
              <a:rPr lang="en-US" dirty="0" smtClean="0"/>
              <a:t>quickly</a:t>
            </a:r>
          </a:p>
        </p:txBody>
      </p:sp>
    </p:spTree>
    <p:extLst>
      <p:ext uri="{BB962C8B-B14F-4D97-AF65-F5344CB8AC3E}">
        <p14:creationId xmlns:p14="http://schemas.microsoft.com/office/powerpoint/2010/main" val="1047656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i="1" dirty="0" smtClean="0"/>
              <a:t>Point of view</a:t>
            </a:r>
            <a:br>
              <a:rPr lang="en-US" sz="2200" i="1" dirty="0" smtClean="0"/>
            </a:br>
            <a:r>
              <a:rPr lang="en-US" dirty="0" smtClean="0"/>
              <a:t>NIST</a:t>
            </a:r>
            <a:endParaRPr lang="en-US" dirty="0"/>
          </a:p>
        </p:txBody>
      </p:sp>
      <p:sp>
        <p:nvSpPr>
          <p:cNvPr id="3" name="Content Placeholder 2"/>
          <p:cNvSpPr>
            <a:spLocks noGrp="1"/>
          </p:cNvSpPr>
          <p:nvPr>
            <p:ph sz="half" idx="1"/>
          </p:nvPr>
        </p:nvSpPr>
        <p:spPr>
          <a:xfrm>
            <a:off x="457199" y="1574800"/>
            <a:ext cx="4145279" cy="4525963"/>
          </a:xfrm>
        </p:spPr>
        <p:txBody>
          <a:bodyPr>
            <a:normAutofit fontScale="77500" lnSpcReduction="20000"/>
          </a:bodyPr>
          <a:lstStyle/>
          <a:p>
            <a:r>
              <a:rPr lang="en-US" dirty="0" smtClean="0"/>
              <a:t>Positives</a:t>
            </a:r>
          </a:p>
          <a:p>
            <a:pPr marL="182880" indent="-182880">
              <a:buFont typeface="Arial"/>
              <a:buChar char="•"/>
            </a:pPr>
            <a:r>
              <a:rPr lang="en-US" dirty="0" smtClean="0"/>
              <a:t>Facilitates compliance for federally funded research</a:t>
            </a:r>
          </a:p>
          <a:p>
            <a:pPr marL="182880" indent="-182880">
              <a:buFont typeface="Arial"/>
              <a:buChar char="•"/>
            </a:pPr>
            <a:r>
              <a:rPr lang="en-US" dirty="0" smtClean="0"/>
              <a:t>Actively maintained</a:t>
            </a:r>
          </a:p>
          <a:p>
            <a:pPr marL="182880" indent="-182880">
              <a:buFont typeface="Arial"/>
              <a:buChar char="•"/>
            </a:pPr>
            <a:endParaRPr lang="en-US" dirty="0" smtClean="0"/>
          </a:p>
          <a:p>
            <a:endParaRPr lang="en-US" dirty="0"/>
          </a:p>
        </p:txBody>
      </p:sp>
      <p:sp>
        <p:nvSpPr>
          <p:cNvPr id="4" name="Content Placeholder 3"/>
          <p:cNvSpPr>
            <a:spLocks noGrp="1"/>
          </p:cNvSpPr>
          <p:nvPr>
            <p:ph sz="half" idx="2"/>
          </p:nvPr>
        </p:nvSpPr>
        <p:spPr>
          <a:xfrm>
            <a:off x="4602479" y="1524318"/>
            <a:ext cx="4190383" cy="4525963"/>
          </a:xfrm>
        </p:spPr>
        <p:txBody>
          <a:bodyPr>
            <a:normAutofit fontScale="77500" lnSpcReduction="20000"/>
          </a:bodyPr>
          <a:lstStyle/>
          <a:p>
            <a:r>
              <a:rPr lang="en-US" dirty="0" smtClean="0"/>
              <a:t>Negatives</a:t>
            </a:r>
            <a:endParaRPr lang="en-US" dirty="0"/>
          </a:p>
          <a:p>
            <a:pPr marL="182880" indent="-182880">
              <a:buFont typeface="Arial"/>
              <a:buChar char="•"/>
            </a:pPr>
            <a:r>
              <a:rPr lang="en-US" dirty="0" smtClean="0"/>
              <a:t>Complex, yet vague</a:t>
            </a:r>
          </a:p>
          <a:p>
            <a:pPr marL="182880" indent="-182880">
              <a:buFont typeface="Arial"/>
              <a:buChar char="•"/>
            </a:pPr>
            <a:r>
              <a:rPr lang="en-US" dirty="0" smtClean="0"/>
              <a:t>Difficult to understand some controls esp. when tied to federal requirements</a:t>
            </a:r>
          </a:p>
          <a:p>
            <a:pPr marL="182880" indent="-182880">
              <a:buFont typeface="Arial"/>
              <a:buChar char="•"/>
            </a:pPr>
            <a:r>
              <a:rPr lang="en-US" dirty="0" smtClean="0"/>
              <a:t>Difficult to verify implementation of some controls</a:t>
            </a:r>
          </a:p>
          <a:p>
            <a:pPr marL="182880" indent="-182880">
              <a:buFont typeface="Arial"/>
              <a:buChar char="•"/>
            </a:pPr>
            <a:r>
              <a:rPr lang="en-US" dirty="0" smtClean="0"/>
              <a:t>Not well organized in terms of real world application</a:t>
            </a:r>
          </a:p>
          <a:p>
            <a:pPr marL="182880" indent="-182880">
              <a:buFont typeface="Arial"/>
              <a:buChar char="•"/>
            </a:pPr>
            <a:r>
              <a:rPr lang="en-US" dirty="0" smtClean="0"/>
              <a:t>GRC tools don’t lend themselves to NIST</a:t>
            </a:r>
          </a:p>
          <a:p>
            <a:pPr marL="182880" indent="-182880">
              <a:buFont typeface="Arial"/>
              <a:buChar char="•"/>
            </a:pPr>
            <a:endParaRPr lang="en-US" dirty="0" smtClean="0"/>
          </a:p>
        </p:txBody>
      </p:sp>
    </p:spTree>
    <p:extLst>
      <p:ext uri="{BB962C8B-B14F-4D97-AF65-F5344CB8AC3E}">
        <p14:creationId xmlns:p14="http://schemas.microsoft.com/office/powerpoint/2010/main" val="3049930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24262" cy="1371600"/>
          </a:xfrm>
        </p:spPr>
        <p:txBody>
          <a:bodyPr>
            <a:normAutofit fontScale="90000"/>
          </a:bodyPr>
          <a:lstStyle/>
          <a:p>
            <a:r>
              <a:rPr lang="en-US" sz="2200" i="1" dirty="0" smtClean="0"/>
              <a:t>Point of View</a:t>
            </a:r>
            <a:r>
              <a:rPr lang="en-US" dirty="0" smtClean="0"/>
              <a:t/>
            </a:r>
            <a:br>
              <a:rPr lang="en-US" dirty="0" smtClean="0"/>
            </a:br>
            <a:r>
              <a:rPr lang="en-US" dirty="0" smtClean="0"/>
              <a:t>SANS 20 Critical Controls</a:t>
            </a:r>
            <a:endParaRPr lang="en-US" dirty="0"/>
          </a:p>
        </p:txBody>
      </p:sp>
      <p:sp>
        <p:nvSpPr>
          <p:cNvPr id="3" name="Content Placeholder 2"/>
          <p:cNvSpPr>
            <a:spLocks noGrp="1"/>
          </p:cNvSpPr>
          <p:nvPr>
            <p:ph sz="half" idx="1"/>
          </p:nvPr>
        </p:nvSpPr>
        <p:spPr>
          <a:xfrm>
            <a:off x="457200" y="1574800"/>
            <a:ext cx="4160496" cy="4525963"/>
          </a:xfrm>
        </p:spPr>
        <p:txBody>
          <a:bodyPr>
            <a:normAutofit fontScale="92500" lnSpcReduction="20000"/>
          </a:bodyPr>
          <a:lstStyle/>
          <a:p>
            <a:r>
              <a:rPr lang="en-US" dirty="0" smtClean="0"/>
              <a:t>Positives</a:t>
            </a:r>
          </a:p>
          <a:p>
            <a:pPr marL="457200" indent="-457200">
              <a:buFont typeface="Arial"/>
              <a:buChar char="•"/>
            </a:pPr>
            <a:r>
              <a:rPr lang="en-US" dirty="0"/>
              <a:t>S</a:t>
            </a:r>
            <a:r>
              <a:rPr lang="en-US" dirty="0" smtClean="0"/>
              <a:t>ubset </a:t>
            </a:r>
            <a:r>
              <a:rPr lang="en-US" dirty="0"/>
              <a:t>of NIST </a:t>
            </a:r>
            <a:r>
              <a:rPr lang="en-US" dirty="0" smtClean="0"/>
              <a:t>800-</a:t>
            </a:r>
            <a:r>
              <a:rPr lang="en-US" dirty="0"/>
              <a:t>53 priority 1 controls</a:t>
            </a:r>
          </a:p>
          <a:p>
            <a:pPr marL="457200" indent="-457200">
              <a:buFont typeface="Arial"/>
              <a:buChar char="•"/>
            </a:pPr>
            <a:r>
              <a:rPr lang="en-US" dirty="0"/>
              <a:t>Aligns well with ISO 27002</a:t>
            </a:r>
          </a:p>
          <a:p>
            <a:pPr marL="457200" indent="-457200">
              <a:buFont typeface="Arial"/>
              <a:buChar char="•"/>
            </a:pPr>
            <a:r>
              <a:rPr lang="en-US" dirty="0"/>
              <a:t>Aligns well with PCI DSS</a:t>
            </a:r>
          </a:p>
          <a:p>
            <a:pPr marL="457200" indent="-457200">
              <a:buFont typeface="Arial"/>
              <a:buChar char="•"/>
            </a:pPr>
            <a:r>
              <a:rPr lang="en-US" dirty="0"/>
              <a:t>Addresses 80% of successful attacks</a:t>
            </a:r>
            <a:r>
              <a:rPr lang="en-US" dirty="0" smtClean="0"/>
              <a:t>	</a:t>
            </a:r>
            <a:endParaRPr lang="en-US" dirty="0"/>
          </a:p>
        </p:txBody>
      </p:sp>
      <p:sp>
        <p:nvSpPr>
          <p:cNvPr id="4" name="Content Placeholder 3"/>
          <p:cNvSpPr>
            <a:spLocks noGrp="1"/>
          </p:cNvSpPr>
          <p:nvPr>
            <p:ph sz="half" idx="2"/>
          </p:nvPr>
        </p:nvSpPr>
        <p:spPr>
          <a:xfrm>
            <a:off x="4617695" y="1574800"/>
            <a:ext cx="4367571" cy="4525963"/>
          </a:xfrm>
        </p:spPr>
        <p:txBody>
          <a:bodyPr>
            <a:normAutofit fontScale="92500" lnSpcReduction="20000"/>
          </a:bodyPr>
          <a:lstStyle/>
          <a:p>
            <a:r>
              <a:rPr lang="en-US" dirty="0" smtClean="0"/>
              <a:t>Negatives</a:t>
            </a:r>
          </a:p>
          <a:p>
            <a:pPr marL="457200" indent="-457200">
              <a:buFont typeface="Arial"/>
              <a:buChar char="•"/>
            </a:pPr>
            <a:r>
              <a:rPr lang="en-US" dirty="0"/>
              <a:t>5-7 year project to implement all of them</a:t>
            </a:r>
          </a:p>
          <a:p>
            <a:pPr marL="457200" indent="-457200">
              <a:buFont typeface="Arial"/>
              <a:buChar char="•"/>
            </a:pPr>
            <a:r>
              <a:rPr lang="en-US" dirty="0"/>
              <a:t>D</a:t>
            </a:r>
            <a:r>
              <a:rPr lang="en-US" dirty="0" smtClean="0"/>
              <a:t>ifficult </a:t>
            </a:r>
            <a:r>
              <a:rPr lang="en-US" dirty="0"/>
              <a:t>to find </a:t>
            </a:r>
            <a:r>
              <a:rPr lang="en-US" dirty="0" smtClean="0"/>
              <a:t>who </a:t>
            </a:r>
            <a:r>
              <a:rPr lang="en-US" dirty="0"/>
              <a:t>collects the info needed</a:t>
            </a:r>
          </a:p>
          <a:p>
            <a:pPr marL="457200" indent="-457200">
              <a:buFont typeface="Arial"/>
              <a:buChar char="•"/>
            </a:pPr>
            <a:r>
              <a:rPr lang="en-US" dirty="0"/>
              <a:t>D</a:t>
            </a:r>
            <a:r>
              <a:rPr lang="en-US" dirty="0" smtClean="0"/>
              <a:t>ifficult </a:t>
            </a:r>
            <a:r>
              <a:rPr lang="en-US" dirty="0"/>
              <a:t>to </a:t>
            </a:r>
            <a:r>
              <a:rPr lang="en-US" dirty="0" smtClean="0"/>
              <a:t>get </a:t>
            </a:r>
            <a:r>
              <a:rPr lang="en-US" dirty="0"/>
              <a:t>access to the info </a:t>
            </a:r>
            <a:r>
              <a:rPr lang="en-US" dirty="0" smtClean="0"/>
              <a:t>needed</a:t>
            </a:r>
          </a:p>
          <a:p>
            <a:pPr marL="457200" indent="-457200">
              <a:buFont typeface="Arial"/>
              <a:buChar char="•"/>
            </a:pPr>
            <a:r>
              <a:rPr lang="en-US" dirty="0" smtClean="0"/>
              <a:t>Longitudinal </a:t>
            </a:r>
            <a:r>
              <a:rPr lang="en-US" dirty="0"/>
              <a:t>metrics are difficult because the list changes</a:t>
            </a:r>
          </a:p>
        </p:txBody>
      </p:sp>
    </p:spTree>
    <p:extLst>
      <p:ext uri="{BB962C8B-B14F-4D97-AF65-F5344CB8AC3E}">
        <p14:creationId xmlns:p14="http://schemas.microsoft.com/office/powerpoint/2010/main" val="1539432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i="1" dirty="0" smtClean="0"/>
              <a:t>Point of View</a:t>
            </a:r>
            <a:r>
              <a:rPr lang="en-US" dirty="0" smtClean="0"/>
              <a:t/>
            </a:r>
            <a:br>
              <a:rPr lang="en-US" dirty="0" smtClean="0"/>
            </a:br>
            <a:r>
              <a:rPr lang="en-US" dirty="0" smtClean="0"/>
              <a:t>Roll Your OWN</a:t>
            </a:r>
            <a:endParaRPr lang="en-US" dirty="0"/>
          </a:p>
        </p:txBody>
      </p:sp>
      <p:sp>
        <p:nvSpPr>
          <p:cNvPr id="3" name="Content Placeholder 2"/>
          <p:cNvSpPr>
            <a:spLocks noGrp="1"/>
          </p:cNvSpPr>
          <p:nvPr>
            <p:ph sz="half" idx="1"/>
          </p:nvPr>
        </p:nvSpPr>
        <p:spPr>
          <a:xfrm>
            <a:off x="457200" y="1574800"/>
            <a:ext cx="4145280" cy="4525963"/>
          </a:xfrm>
        </p:spPr>
        <p:txBody>
          <a:bodyPr>
            <a:normAutofit lnSpcReduction="10000"/>
          </a:bodyPr>
          <a:lstStyle/>
          <a:p>
            <a:r>
              <a:rPr lang="en-US" dirty="0" smtClean="0"/>
              <a:t>Positives</a:t>
            </a:r>
          </a:p>
          <a:p>
            <a:pPr marL="182880" indent="-182880">
              <a:buFont typeface="Arial"/>
              <a:buChar char="•"/>
            </a:pPr>
            <a:r>
              <a:rPr lang="en-US" dirty="0" smtClean="0"/>
              <a:t>Still a framework, based on a standard</a:t>
            </a:r>
          </a:p>
          <a:p>
            <a:pPr marL="182880" indent="-182880">
              <a:buFont typeface="Arial"/>
              <a:buChar char="•"/>
            </a:pPr>
            <a:r>
              <a:rPr lang="en-US" dirty="0" smtClean="0"/>
              <a:t>Flexible - we are not beholden to a specific checklist (which can drive costs) and can choose to prioritize</a:t>
            </a:r>
          </a:p>
          <a:p>
            <a:pPr marL="182880" indent="-182880">
              <a:buFont typeface="Arial"/>
              <a:buChar char="•"/>
            </a:pPr>
            <a:r>
              <a:rPr lang="en-US" dirty="0" smtClean="0"/>
              <a:t>Gets us on the same page</a:t>
            </a:r>
            <a:endParaRPr lang="en-US" dirty="0"/>
          </a:p>
        </p:txBody>
      </p:sp>
      <p:sp>
        <p:nvSpPr>
          <p:cNvPr id="4" name="Content Placeholder 3"/>
          <p:cNvSpPr>
            <a:spLocks noGrp="1"/>
          </p:cNvSpPr>
          <p:nvPr>
            <p:ph sz="half" idx="2"/>
          </p:nvPr>
        </p:nvSpPr>
        <p:spPr>
          <a:xfrm>
            <a:off x="4602480" y="1590854"/>
            <a:ext cx="4171142" cy="4525963"/>
          </a:xfrm>
        </p:spPr>
        <p:txBody>
          <a:bodyPr>
            <a:normAutofit lnSpcReduction="10000"/>
          </a:bodyPr>
          <a:lstStyle/>
          <a:p>
            <a:r>
              <a:rPr lang="en-US" dirty="0" smtClean="0"/>
              <a:t>Negatives</a:t>
            </a:r>
          </a:p>
          <a:p>
            <a:pPr marL="182880" indent="-182880">
              <a:buFont typeface="Arial"/>
              <a:buChar char="•"/>
            </a:pPr>
            <a:r>
              <a:rPr lang="en-US" dirty="0" smtClean="0"/>
              <a:t>Can't </a:t>
            </a:r>
            <a:r>
              <a:rPr lang="en-US" dirty="0"/>
              <a:t>claim we are </a:t>
            </a:r>
            <a:r>
              <a:rPr lang="en-US" dirty="0" smtClean="0"/>
              <a:t>”ISO compliant”, </a:t>
            </a:r>
            <a:r>
              <a:rPr lang="en-US" dirty="0"/>
              <a:t>only </a:t>
            </a:r>
            <a:r>
              <a:rPr lang="en-US" dirty="0" smtClean="0"/>
              <a:t>”ISO-based”</a:t>
            </a:r>
            <a:endParaRPr lang="en-US" dirty="0"/>
          </a:p>
          <a:p>
            <a:pPr marL="182880" indent="-182880">
              <a:buFont typeface="Arial"/>
              <a:buChar char="•"/>
            </a:pPr>
            <a:r>
              <a:rPr lang="en-US" dirty="0" smtClean="0"/>
              <a:t>Still </a:t>
            </a:r>
            <a:r>
              <a:rPr lang="en-US" dirty="0"/>
              <a:t>hard, especially risk assessments</a:t>
            </a:r>
          </a:p>
          <a:p>
            <a:pPr marL="182880" indent="-182880">
              <a:buFont typeface="Arial"/>
              <a:buChar char="•"/>
            </a:pPr>
            <a:r>
              <a:rPr lang="en-US" dirty="0" smtClean="0"/>
              <a:t>You have to maintain it yourself</a:t>
            </a:r>
          </a:p>
          <a:p>
            <a:endParaRPr lang="en-US" dirty="0"/>
          </a:p>
        </p:txBody>
      </p:sp>
    </p:spTree>
    <p:extLst>
      <p:ext uri="{BB962C8B-B14F-4D97-AF65-F5344CB8AC3E}">
        <p14:creationId xmlns:p14="http://schemas.microsoft.com/office/powerpoint/2010/main" val="1785571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0628" y="152718"/>
            <a:ext cx="9013371" cy="1371600"/>
          </a:xfrm>
        </p:spPr>
        <p:txBody>
          <a:bodyPr>
            <a:normAutofit/>
          </a:bodyPr>
          <a:lstStyle/>
          <a:p>
            <a:r>
              <a:rPr lang="en-US" dirty="0" smtClean="0"/>
              <a:t>The Simple Truths</a:t>
            </a:r>
            <a:endParaRPr lang="en-US" dirty="0"/>
          </a:p>
        </p:txBody>
      </p:sp>
      <p:sp>
        <p:nvSpPr>
          <p:cNvPr id="6" name="Text Placeholder 5"/>
          <p:cNvSpPr>
            <a:spLocks noGrp="1"/>
          </p:cNvSpPr>
          <p:nvPr>
            <p:ph idx="1"/>
          </p:nvPr>
        </p:nvSpPr>
        <p:spPr/>
        <p:txBody>
          <a:bodyPr>
            <a:normAutofit/>
          </a:bodyPr>
          <a:lstStyle/>
          <a:p>
            <a:pPr marL="342900" indent="-342900">
              <a:buFont typeface="Arial"/>
              <a:buChar char="•"/>
            </a:pPr>
            <a:r>
              <a:rPr lang="en-US" sz="2400" dirty="0" smtClean="0"/>
              <a:t>Regardless of which framework you select, you’ll need to master these challenges:</a:t>
            </a:r>
          </a:p>
          <a:p>
            <a:pPr marL="1485900" lvl="2" indent="-342900">
              <a:buFont typeface="Arial"/>
              <a:buChar char="•"/>
            </a:pPr>
            <a:r>
              <a:rPr lang="en-US" sz="2400" dirty="0" smtClean="0"/>
              <a:t>Gain Executive Support upfront </a:t>
            </a:r>
          </a:p>
          <a:p>
            <a:pPr marL="1485900" lvl="2" indent="-342900">
              <a:buFont typeface="Arial"/>
              <a:buChar char="•"/>
            </a:pPr>
            <a:r>
              <a:rPr lang="en-US" sz="2400" dirty="0" smtClean="0"/>
              <a:t>Face the challenge of applying various methods and standards in higher ed.</a:t>
            </a:r>
          </a:p>
          <a:p>
            <a:pPr marL="1485900" lvl="2" indent="-342900">
              <a:buFont typeface="Arial"/>
              <a:buChar char="•"/>
            </a:pPr>
            <a:r>
              <a:rPr lang="en-US" sz="2400" dirty="0" smtClean="0"/>
              <a:t>Get everyone on the same page</a:t>
            </a:r>
          </a:p>
          <a:p>
            <a:pPr marL="1485900" lvl="2" indent="-342900">
              <a:buFont typeface="Arial"/>
              <a:buChar char="•"/>
            </a:pPr>
            <a:r>
              <a:rPr lang="en-US" sz="2400" dirty="0" smtClean="0"/>
              <a:t>Walk before you run (incremental adoption)</a:t>
            </a:r>
          </a:p>
          <a:p>
            <a:pPr marL="1485900" lvl="2" indent="-342900">
              <a:buFont typeface="Arial"/>
              <a:buChar char="•"/>
            </a:pPr>
            <a:r>
              <a:rPr lang="en-US" sz="2400" dirty="0" smtClean="0"/>
              <a:t>Recognize you’ll never be finished—assessments are snapshots</a:t>
            </a:r>
          </a:p>
          <a:p>
            <a:pPr marL="1485900" lvl="2" indent="-342900">
              <a:buFont typeface="Arial"/>
              <a:buChar char="•"/>
            </a:pPr>
            <a:r>
              <a:rPr lang="en-US" sz="2400" dirty="0" smtClean="0"/>
              <a:t>Realize there is no ‘magic bullet’ </a:t>
            </a:r>
          </a:p>
          <a:p>
            <a:pPr marL="1485900" lvl="2" indent="-342900">
              <a:buFont typeface="Arial"/>
              <a:buChar char="•"/>
            </a:pPr>
            <a:endParaRPr lang="en-US" dirty="0" smtClean="0"/>
          </a:p>
          <a:p>
            <a:pPr marL="1485900" lvl="2" indent="-342900">
              <a:buFont typeface="Arial"/>
              <a:buChar char="•"/>
            </a:pPr>
            <a:endParaRPr lang="en-US" dirty="0" smtClean="0"/>
          </a:p>
          <a:p>
            <a:pPr marL="342900" indent="-342900">
              <a:buFont typeface="Arial"/>
              <a:buChar char="•"/>
            </a:pPr>
            <a:endParaRPr lang="en-US" dirty="0" smtClean="0"/>
          </a:p>
          <a:p>
            <a:pPr marL="342900" indent="-342900">
              <a:buFont typeface="Arial"/>
              <a:buChar char="•"/>
            </a:pPr>
            <a:endParaRPr lang="en-US" dirty="0" smtClean="0"/>
          </a:p>
          <a:p>
            <a:pPr marL="342900" indent="-342900">
              <a:buFont typeface="Arial"/>
              <a:buChar char="•"/>
            </a:pPr>
            <a:endParaRPr lang="en-US" dirty="0" smtClean="0"/>
          </a:p>
          <a:p>
            <a:pPr marL="342900" indent="-342900">
              <a:buFont typeface="Arial"/>
              <a:buChar char="•"/>
            </a:pPr>
            <a:endParaRPr lang="en-US" dirty="0"/>
          </a:p>
        </p:txBody>
      </p:sp>
    </p:spTree>
    <p:extLst>
      <p:ext uri="{BB962C8B-B14F-4D97-AF65-F5344CB8AC3E}">
        <p14:creationId xmlns:p14="http://schemas.microsoft.com/office/powerpoint/2010/main" val="2499567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212" y="966787"/>
            <a:ext cx="7267575" cy="4924425"/>
          </a:xfrm>
          <a:prstGeom prst="rect">
            <a:avLst/>
          </a:prstGeom>
        </p:spPr>
      </p:pic>
    </p:spTree>
    <p:extLst>
      <p:ext uri="{BB962C8B-B14F-4D97-AF65-F5344CB8AC3E}">
        <p14:creationId xmlns:p14="http://schemas.microsoft.com/office/powerpoint/2010/main" val="3781001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“Do Or Do Not, There is no Try”</a:t>
            </a:r>
            <a:endParaRPr lang="en-US" sz="6000" dirty="0"/>
          </a:p>
        </p:txBody>
      </p:sp>
      <p:sp>
        <p:nvSpPr>
          <p:cNvPr id="4" name="Text Placeholder 3"/>
          <p:cNvSpPr>
            <a:spLocks noGrp="1"/>
          </p:cNvSpPr>
          <p:nvPr>
            <p:ph type="body" idx="1"/>
          </p:nvPr>
        </p:nvSpPr>
        <p:spPr/>
        <p:txBody>
          <a:bodyPr/>
          <a:lstStyle/>
          <a:p>
            <a:r>
              <a:rPr lang="en-US" i="1" dirty="0" smtClean="0"/>
              <a:t>Mind trick</a:t>
            </a:r>
            <a:endParaRPr lang="en-US" i="1" dirty="0"/>
          </a:p>
        </p:txBody>
      </p:sp>
      <p:sp>
        <p:nvSpPr>
          <p:cNvPr id="5" name="TextBox 4"/>
          <p:cNvSpPr txBox="1"/>
          <p:nvPr/>
        </p:nvSpPr>
        <p:spPr>
          <a:xfrm>
            <a:off x="4953000" y="4801821"/>
            <a:ext cx="2452077" cy="461665"/>
          </a:xfrm>
          <a:prstGeom prst="rect">
            <a:avLst/>
          </a:prstGeom>
          <a:noFill/>
        </p:spPr>
        <p:txBody>
          <a:bodyPr wrap="square" rtlCol="0">
            <a:spAutoFit/>
          </a:bodyPr>
          <a:lstStyle/>
          <a:p>
            <a:r>
              <a:rPr lang="en-US" sz="2400" dirty="0" smtClean="0">
                <a:latin typeface="Arial Rounded MT Bold"/>
                <a:cs typeface="Arial Rounded MT Bold"/>
              </a:rPr>
              <a:t>- Yoda</a:t>
            </a:r>
            <a:endParaRPr lang="en-US" sz="2400" dirty="0">
              <a:latin typeface="Arial Rounded MT Bold"/>
              <a:cs typeface="Arial Rounded MT Bold"/>
            </a:endParaRPr>
          </a:p>
        </p:txBody>
      </p:sp>
    </p:spTree>
    <p:extLst>
      <p:ext uri="{BB962C8B-B14F-4D97-AF65-F5344CB8AC3E}">
        <p14:creationId xmlns:p14="http://schemas.microsoft.com/office/powerpoint/2010/main" val="3743112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There is no Try</a:t>
            </a:r>
            <a:endParaRPr lang="en-US" dirty="0"/>
          </a:p>
        </p:txBody>
      </p:sp>
      <p:sp>
        <p:nvSpPr>
          <p:cNvPr id="3" name="Content Placeholder 2"/>
          <p:cNvSpPr>
            <a:spLocks noGrp="1"/>
          </p:cNvSpPr>
          <p:nvPr>
            <p:ph idx="1"/>
          </p:nvPr>
        </p:nvSpPr>
        <p:spPr>
          <a:xfrm>
            <a:off x="457200" y="1752600"/>
            <a:ext cx="7620000" cy="4735286"/>
          </a:xfrm>
        </p:spPr>
        <p:txBody>
          <a:bodyPr>
            <a:normAutofit/>
          </a:bodyPr>
          <a:lstStyle/>
          <a:p>
            <a:r>
              <a:rPr lang="en-US" dirty="0" smtClean="0"/>
              <a:t>It’s easy to get lost in ‘analysis paralysis’, so…</a:t>
            </a:r>
          </a:p>
          <a:p>
            <a:pPr marL="342900" indent="-342900">
              <a:buFont typeface="Arial" panose="020B0604020202020204" pitchFamily="34" charset="0"/>
              <a:buChar char="•"/>
            </a:pPr>
            <a:r>
              <a:rPr lang="en-US" dirty="0" smtClean="0"/>
              <a:t>Come up with an action plan and just get started</a:t>
            </a:r>
          </a:p>
          <a:p>
            <a:pPr marL="342900" indent="-342900">
              <a:buFont typeface="Arial" panose="020B0604020202020204" pitchFamily="34" charset="0"/>
              <a:buChar char="•"/>
            </a:pPr>
            <a:r>
              <a:rPr lang="en-US" dirty="0" smtClean="0"/>
              <a:t>You’ve got choices:</a:t>
            </a:r>
          </a:p>
          <a:p>
            <a:pPr marL="800100" lvl="1" indent="-342900"/>
            <a:r>
              <a:rPr lang="en-US" dirty="0"/>
              <a:t>P</a:t>
            </a:r>
            <a:r>
              <a:rPr lang="en-US" dirty="0" smtClean="0"/>
              <a:t>erform a high level risk assessment to get campus stakeholders involved and ‘teach’ them the process</a:t>
            </a:r>
          </a:p>
          <a:p>
            <a:pPr marL="800100" lvl="1" indent="-342900"/>
            <a:r>
              <a:rPr lang="en-US" dirty="0" smtClean="0"/>
              <a:t>Perform a series of detailed risk assessments in various departments, incrementally over time</a:t>
            </a:r>
          </a:p>
          <a:p>
            <a:pPr marL="800100" lvl="1" indent="-342900"/>
            <a:r>
              <a:rPr lang="en-US" dirty="0" smtClean="0"/>
              <a:t>You can select critical assets (information, technology, people), projects,  and / or campus departments to assess that help you get your risk management program off  the ground</a:t>
            </a:r>
          </a:p>
          <a:p>
            <a:pPr marL="800100" lvl="1" indent="-342900"/>
            <a:r>
              <a:rPr lang="en-US" dirty="0" smtClean="0"/>
              <a:t>Outsource the assessment to a third party</a:t>
            </a:r>
          </a:p>
          <a:p>
            <a:pPr marL="800100" lvl="1" indent="-342900"/>
            <a:r>
              <a:rPr lang="en-US" dirty="0" smtClean="0"/>
              <a:t>Perform a comprehensive assessment (longest approach)</a:t>
            </a:r>
          </a:p>
          <a:p>
            <a:pPr marL="342900" indent="-342900">
              <a:buFont typeface="Arial" panose="020B0604020202020204" pitchFamily="34" charset="0"/>
              <a:buChar char="•"/>
            </a:pPr>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653841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0" y="952500"/>
            <a:ext cx="7239000" cy="4953000"/>
          </a:xfrm>
          <a:prstGeom prst="rect">
            <a:avLst/>
          </a:prstGeom>
        </p:spPr>
      </p:pic>
    </p:spTree>
    <p:extLst>
      <p:ext uri="{BB962C8B-B14F-4D97-AF65-F5344CB8AC3E}">
        <p14:creationId xmlns:p14="http://schemas.microsoft.com/office/powerpoint/2010/main" val="1119650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Already Know You that Which You need</a:t>
            </a:r>
            <a:endParaRPr lang="en-US" sz="5400" dirty="0"/>
          </a:p>
        </p:txBody>
      </p:sp>
      <p:sp>
        <p:nvSpPr>
          <p:cNvPr id="3" name="Text Placeholder 2"/>
          <p:cNvSpPr>
            <a:spLocks noGrp="1"/>
          </p:cNvSpPr>
          <p:nvPr>
            <p:ph type="body" idx="1"/>
          </p:nvPr>
        </p:nvSpPr>
        <p:spPr/>
        <p:txBody>
          <a:bodyPr/>
          <a:lstStyle/>
          <a:p>
            <a:r>
              <a:rPr lang="en-US" dirty="0" smtClean="0"/>
              <a:t>Mind Trick</a:t>
            </a:r>
            <a:endParaRPr lang="en-US" dirty="0"/>
          </a:p>
        </p:txBody>
      </p:sp>
      <p:sp>
        <p:nvSpPr>
          <p:cNvPr id="4" name="TextBox 3"/>
          <p:cNvSpPr txBox="1"/>
          <p:nvPr/>
        </p:nvSpPr>
        <p:spPr>
          <a:xfrm>
            <a:off x="4953000" y="5143744"/>
            <a:ext cx="2452077" cy="461665"/>
          </a:xfrm>
          <a:prstGeom prst="rect">
            <a:avLst/>
          </a:prstGeom>
          <a:noFill/>
        </p:spPr>
        <p:txBody>
          <a:bodyPr wrap="square" rtlCol="0">
            <a:spAutoFit/>
          </a:bodyPr>
          <a:lstStyle/>
          <a:p>
            <a:r>
              <a:rPr lang="en-US" sz="2400" dirty="0" smtClean="0">
                <a:latin typeface="Arial Rounded MT Bold"/>
                <a:cs typeface="Arial Rounded MT Bold"/>
              </a:rPr>
              <a:t>- Yoda</a:t>
            </a:r>
            <a:endParaRPr lang="en-US" sz="2400" dirty="0">
              <a:latin typeface="Arial Rounded MT Bold"/>
              <a:cs typeface="Arial Rounded MT Bold"/>
            </a:endParaRPr>
          </a:p>
        </p:txBody>
      </p:sp>
    </p:spTree>
    <p:extLst>
      <p:ext uri="{BB962C8B-B14F-4D97-AF65-F5344CB8AC3E}">
        <p14:creationId xmlns:p14="http://schemas.microsoft.com/office/powerpoint/2010/main" val="1144411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lstStyle/>
          <a:p>
            <a:pPr algn="ctr"/>
            <a:r>
              <a:rPr lang="en-US" sz="6000" b="1" cap="none" spc="0" dirty="0" smtClean="0">
                <a:ln w="31550" cmpd="sng">
                  <a:solidFill>
                    <a:srgbClr val="FFFF00"/>
                  </a:solidFill>
                  <a:prstDash val="solid"/>
                </a:ln>
                <a:solidFill>
                  <a:schemeClr val="bg1"/>
                </a:solidFill>
                <a:effectLst>
                  <a:glow rad="50800">
                    <a:schemeClr val="bg2">
                      <a:lumMod val="60000"/>
                      <a:lumOff val="40000"/>
                      <a:alpha val="83000"/>
                    </a:schemeClr>
                  </a:glow>
                  <a:outerShdw blurRad="50800" dist="40000" dir="5400000" algn="tl" rotWithShape="0">
                    <a:srgbClr val="000000">
                      <a:shade val="5000"/>
                      <a:satMod val="120000"/>
                      <a:alpha val="33000"/>
                    </a:srgbClr>
                  </a:outerShdw>
                </a:effectLst>
              </a:rPr>
              <a:t>Very Hard Risk Management Is</a:t>
            </a:r>
            <a:endParaRPr lang="en-US" sz="6000" b="1" cap="none" spc="0" dirty="0">
              <a:ln w="31550" cmpd="sng">
                <a:solidFill>
                  <a:srgbClr val="FFFF00"/>
                </a:solidFill>
                <a:prstDash val="solid"/>
              </a:ln>
              <a:solidFill>
                <a:schemeClr val="bg1"/>
              </a:solidFill>
              <a:effectLst>
                <a:glow rad="50800">
                  <a:schemeClr val="bg2">
                    <a:lumMod val="60000"/>
                    <a:lumOff val="40000"/>
                    <a:alpha val="83000"/>
                  </a:schemeClr>
                </a:glow>
                <a:outerShdw blurRad="50800" dist="40000" dir="5400000" algn="tl" rotWithShape="0">
                  <a:srgbClr val="000000">
                    <a:shade val="5000"/>
                    <a:satMod val="120000"/>
                    <a:alpha val="33000"/>
                  </a:srgbClr>
                </a:outerShdw>
              </a:effectLst>
            </a:endParaRPr>
          </a:p>
        </p:txBody>
      </p:sp>
      <p:sp>
        <p:nvSpPr>
          <p:cNvPr id="3" name="Subtitle 2"/>
          <p:cNvSpPr>
            <a:spLocks noGrp="1"/>
          </p:cNvSpPr>
          <p:nvPr>
            <p:ph type="subTitle" idx="1"/>
          </p:nvPr>
        </p:nvSpPr>
        <p:spPr>
          <a:xfrm>
            <a:off x="838200" y="3677139"/>
            <a:ext cx="6858000" cy="914400"/>
          </a:xfrm>
        </p:spPr>
        <p:txBody>
          <a:bodyPr/>
          <a:lstStyle/>
          <a:p>
            <a:pPr algn="ctr"/>
            <a:r>
              <a:rPr lang="en-US" dirty="0" smtClean="0">
                <a:solidFill>
                  <a:srgbClr val="FFFF00"/>
                </a:solidFill>
              </a:rPr>
              <a:t>Episode IV</a:t>
            </a:r>
            <a:endParaRPr lang="en-US" dirty="0">
              <a:solidFill>
                <a:srgbClr val="FFFF00"/>
              </a:solidFill>
            </a:endParaRPr>
          </a:p>
        </p:txBody>
      </p:sp>
      <p:sp>
        <p:nvSpPr>
          <p:cNvPr id="6" name="TextBox 5"/>
          <p:cNvSpPr txBox="1"/>
          <p:nvPr/>
        </p:nvSpPr>
        <p:spPr>
          <a:xfrm>
            <a:off x="1057574" y="4591539"/>
            <a:ext cx="7069666" cy="1206501"/>
          </a:xfrm>
          <a:prstGeom prst="rect">
            <a:avLst/>
          </a:prstGeom>
          <a:noFill/>
        </p:spPr>
        <p:txBody>
          <a:bodyPr wrap="square" rtlCol="0">
            <a:prstTxWarp prst="textFadeUp">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Randy </a:t>
            </a:r>
            <a:r>
              <a:rPr lang="en-US"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Marchany</a:t>
            </a: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Virginia Tech</a:t>
            </a:r>
          </a:p>
        </p:txBody>
      </p:sp>
      <p:sp>
        <p:nvSpPr>
          <p:cNvPr id="7" name="TextBox 6"/>
          <p:cNvSpPr txBox="1"/>
          <p:nvPr/>
        </p:nvSpPr>
        <p:spPr>
          <a:xfrm>
            <a:off x="761240" y="4557757"/>
            <a:ext cx="7217833" cy="1130269"/>
          </a:xfrm>
          <a:prstGeom prst="rect">
            <a:avLst/>
          </a:prstGeom>
          <a:noFill/>
        </p:spPr>
        <p:txBody>
          <a:bodyPr wrap="square" rtlCol="0">
            <a:prstTxWarp prst="textFadeUp">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Joshua </a:t>
            </a:r>
            <a:r>
              <a:rPr lang="en-US"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Beeman</a:t>
            </a: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University of Pennsylvania</a:t>
            </a:r>
          </a:p>
        </p:txBody>
      </p:sp>
      <p:sp>
        <p:nvSpPr>
          <p:cNvPr id="8" name="TextBox 7"/>
          <p:cNvSpPr txBox="1"/>
          <p:nvPr/>
        </p:nvSpPr>
        <p:spPr>
          <a:xfrm>
            <a:off x="1057574" y="4557757"/>
            <a:ext cx="7217833" cy="1079500"/>
          </a:xfrm>
          <a:prstGeom prst="rect">
            <a:avLst/>
          </a:prstGeom>
          <a:noFill/>
        </p:spPr>
        <p:txBody>
          <a:bodyPr wrap="square" rtlCol="0">
            <a:prstTxWarp prst="textFadeUp">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Avi Baumstein</a:t>
            </a:r>
          </a:p>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University of Florida</a:t>
            </a:r>
          </a:p>
        </p:txBody>
      </p:sp>
      <p:sp>
        <p:nvSpPr>
          <p:cNvPr id="9" name="TextBox 8"/>
          <p:cNvSpPr txBox="1"/>
          <p:nvPr/>
        </p:nvSpPr>
        <p:spPr>
          <a:xfrm>
            <a:off x="761240" y="4638172"/>
            <a:ext cx="7217833" cy="1109101"/>
          </a:xfrm>
          <a:prstGeom prst="rect">
            <a:avLst/>
          </a:prstGeom>
          <a:noFill/>
        </p:spPr>
        <p:txBody>
          <a:bodyPr wrap="square" rtlCol="0">
            <a:prstTxWarp prst="textFadeUp">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Kathy Bergsma</a:t>
            </a:r>
          </a:p>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University of Florida</a:t>
            </a:r>
          </a:p>
        </p:txBody>
      </p:sp>
      <p:sp>
        <p:nvSpPr>
          <p:cNvPr id="10" name="TextBox 9"/>
          <p:cNvSpPr txBox="1"/>
          <p:nvPr/>
        </p:nvSpPr>
        <p:spPr>
          <a:xfrm>
            <a:off x="909407" y="4610783"/>
            <a:ext cx="7217832" cy="1155734"/>
          </a:xfrm>
          <a:prstGeom prst="rect">
            <a:avLst/>
          </a:prstGeom>
          <a:noFill/>
        </p:spPr>
        <p:txBody>
          <a:bodyPr wrap="square" rtlCol="0">
            <a:prstTxWarp prst="textFadeUp">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Tammy Clark</a:t>
            </a:r>
          </a:p>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University of Tampa</a:t>
            </a:r>
          </a:p>
        </p:txBody>
      </p:sp>
    </p:spTree>
    <p:extLst>
      <p:ext uri="{BB962C8B-B14F-4D97-AF65-F5344CB8AC3E}">
        <p14:creationId xmlns:p14="http://schemas.microsoft.com/office/powerpoint/2010/main" val="144040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ppt_x</p:attrName>
                                        </p:attrNameLst>
                                      </p:cBhvr>
                                      <p:tavLst>
                                        <p:tav tm="0">
                                          <p:val>
                                            <p:strVal val="#ppt_x"/>
                                          </p:val>
                                        </p:tav>
                                        <p:tav tm="100000">
                                          <p:val>
                                            <p:strVal val="#ppt_x"/>
                                          </p:val>
                                        </p:tav>
                                      </p:tavLst>
                                    </p:anim>
                                    <p:anim calcmode="lin" valueType="num">
                                      <p:cBhvr>
                                        <p:cTn id="9" dur="2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55" presetClass="exit" presetSubtype="0" fill="hold" grpId="1" nodeType="afterEffect">
                                  <p:stCondLst>
                                    <p:cond delay="0"/>
                                  </p:stCondLst>
                                  <p:childTnLst>
                                    <p:anim calcmode="lin" valueType="num">
                                      <p:cBhvr>
                                        <p:cTn id="12" dur="2000"/>
                                        <p:tgtEl>
                                          <p:spTgt spid="8"/>
                                        </p:tgtEl>
                                        <p:attrNameLst>
                                          <p:attrName>ppt_w</p:attrName>
                                        </p:attrNameLst>
                                      </p:cBhvr>
                                      <p:tavLst>
                                        <p:tav tm="0">
                                          <p:val>
                                            <p:strVal val="ppt_w"/>
                                          </p:val>
                                        </p:tav>
                                        <p:tav tm="100000">
                                          <p:val>
                                            <p:strVal val="ppt_w*0.70"/>
                                          </p:val>
                                        </p:tav>
                                      </p:tavLst>
                                    </p:anim>
                                    <p:anim calcmode="lin" valueType="num">
                                      <p:cBhvr>
                                        <p:cTn id="13" dur="2000"/>
                                        <p:tgtEl>
                                          <p:spTgt spid="8"/>
                                        </p:tgtEl>
                                        <p:attrNameLst>
                                          <p:attrName>ppt_h</p:attrName>
                                        </p:attrNameLst>
                                      </p:cBhvr>
                                      <p:tavLst>
                                        <p:tav tm="0">
                                          <p:val>
                                            <p:strVal val="ppt_h"/>
                                          </p:val>
                                        </p:tav>
                                        <p:tav tm="100000">
                                          <p:val>
                                            <p:strVal val="ppt_h"/>
                                          </p:val>
                                        </p:tav>
                                      </p:tavLst>
                                    </p:anim>
                                    <p:animEffect transition="out" filter="fade">
                                      <p:cBhvr>
                                        <p:cTn id="14" dur="2000"/>
                                        <p:tgtEl>
                                          <p:spTgt spid="8"/>
                                        </p:tgtEl>
                                      </p:cBhvr>
                                    </p:animEffect>
                                    <p:set>
                                      <p:cBhvr>
                                        <p:cTn id="15" dur="1" fill="hold">
                                          <p:stCondLst>
                                            <p:cond delay="1999"/>
                                          </p:stCondLst>
                                        </p:cTn>
                                        <p:tgtEl>
                                          <p:spTgt spid="8"/>
                                        </p:tgtEl>
                                        <p:attrNameLst>
                                          <p:attrName>style.visibility</p:attrName>
                                        </p:attrNameLst>
                                      </p:cBhvr>
                                      <p:to>
                                        <p:strVal val="hidden"/>
                                      </p:to>
                                    </p:set>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anim calcmode="lin" valueType="num">
                                      <p:cBhvr>
                                        <p:cTn id="20" dur="2000" fill="hold"/>
                                        <p:tgtEl>
                                          <p:spTgt spid="7"/>
                                        </p:tgtEl>
                                        <p:attrNameLst>
                                          <p:attrName>ppt_x</p:attrName>
                                        </p:attrNameLst>
                                      </p:cBhvr>
                                      <p:tavLst>
                                        <p:tav tm="0">
                                          <p:val>
                                            <p:strVal val="#ppt_x"/>
                                          </p:val>
                                        </p:tav>
                                        <p:tav tm="100000">
                                          <p:val>
                                            <p:strVal val="#ppt_x"/>
                                          </p:val>
                                        </p:tav>
                                      </p:tavLst>
                                    </p:anim>
                                    <p:anim calcmode="lin" valueType="num">
                                      <p:cBhvr>
                                        <p:cTn id="21" dur="2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xit" presetSubtype="0" fill="hold" grpId="1" nodeType="clickEffect">
                                  <p:stCondLst>
                                    <p:cond delay="0"/>
                                  </p:stCondLst>
                                  <p:childTnLst>
                                    <p:anim calcmode="lin" valueType="num">
                                      <p:cBhvr>
                                        <p:cTn id="25" dur="2000"/>
                                        <p:tgtEl>
                                          <p:spTgt spid="7"/>
                                        </p:tgtEl>
                                        <p:attrNameLst>
                                          <p:attrName>ppt_w</p:attrName>
                                        </p:attrNameLst>
                                      </p:cBhvr>
                                      <p:tavLst>
                                        <p:tav tm="0">
                                          <p:val>
                                            <p:strVal val="ppt_w"/>
                                          </p:val>
                                        </p:tav>
                                        <p:tav tm="100000">
                                          <p:val>
                                            <p:strVal val="ppt_w*0.70"/>
                                          </p:val>
                                        </p:tav>
                                      </p:tavLst>
                                    </p:anim>
                                    <p:anim calcmode="lin" valueType="num">
                                      <p:cBhvr>
                                        <p:cTn id="26" dur="2000"/>
                                        <p:tgtEl>
                                          <p:spTgt spid="7"/>
                                        </p:tgtEl>
                                        <p:attrNameLst>
                                          <p:attrName>ppt_h</p:attrName>
                                        </p:attrNameLst>
                                      </p:cBhvr>
                                      <p:tavLst>
                                        <p:tav tm="0">
                                          <p:val>
                                            <p:strVal val="ppt_h"/>
                                          </p:val>
                                        </p:tav>
                                        <p:tav tm="100000">
                                          <p:val>
                                            <p:strVal val="ppt_h"/>
                                          </p:val>
                                        </p:tav>
                                      </p:tavLst>
                                    </p:anim>
                                    <p:animEffect transition="out" filter="fade">
                                      <p:cBhvr>
                                        <p:cTn id="27" dur="2000"/>
                                        <p:tgtEl>
                                          <p:spTgt spid="7"/>
                                        </p:tgtEl>
                                      </p:cBhvr>
                                    </p:animEffect>
                                    <p:set>
                                      <p:cBhvr>
                                        <p:cTn id="28" dur="1" fill="hold">
                                          <p:stCondLst>
                                            <p:cond delay="1999"/>
                                          </p:stCondLst>
                                        </p:cTn>
                                        <p:tgtEl>
                                          <p:spTgt spid="7"/>
                                        </p:tgtEl>
                                        <p:attrNameLst>
                                          <p:attrName>style.visibility</p:attrName>
                                        </p:attrNameLst>
                                      </p:cBhvr>
                                      <p:to>
                                        <p:strVal val="hidden"/>
                                      </p:to>
                                    </p:set>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anim calcmode="lin" valueType="num">
                                      <p:cBhvr>
                                        <p:cTn id="33" dur="2000" fill="hold"/>
                                        <p:tgtEl>
                                          <p:spTgt spid="9"/>
                                        </p:tgtEl>
                                        <p:attrNameLst>
                                          <p:attrName>ppt_x</p:attrName>
                                        </p:attrNameLst>
                                      </p:cBhvr>
                                      <p:tavLst>
                                        <p:tav tm="0">
                                          <p:val>
                                            <p:strVal val="#ppt_x"/>
                                          </p:val>
                                        </p:tav>
                                        <p:tav tm="100000">
                                          <p:val>
                                            <p:strVal val="#ppt_x"/>
                                          </p:val>
                                        </p:tav>
                                      </p:tavLst>
                                    </p:anim>
                                    <p:anim calcmode="lin" valueType="num">
                                      <p:cBhvr>
                                        <p:cTn id="34" dur="2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5" presetClass="exit" presetSubtype="0" fill="hold" grpId="1" nodeType="clickEffect">
                                  <p:stCondLst>
                                    <p:cond delay="0"/>
                                  </p:stCondLst>
                                  <p:childTnLst>
                                    <p:anim calcmode="lin" valueType="num">
                                      <p:cBhvr>
                                        <p:cTn id="38" dur="2000"/>
                                        <p:tgtEl>
                                          <p:spTgt spid="9"/>
                                        </p:tgtEl>
                                        <p:attrNameLst>
                                          <p:attrName>ppt_w</p:attrName>
                                        </p:attrNameLst>
                                      </p:cBhvr>
                                      <p:tavLst>
                                        <p:tav tm="0">
                                          <p:val>
                                            <p:strVal val="ppt_w"/>
                                          </p:val>
                                        </p:tav>
                                        <p:tav tm="100000">
                                          <p:val>
                                            <p:strVal val="ppt_w*0.70"/>
                                          </p:val>
                                        </p:tav>
                                      </p:tavLst>
                                    </p:anim>
                                    <p:anim calcmode="lin" valueType="num">
                                      <p:cBhvr>
                                        <p:cTn id="39" dur="2000"/>
                                        <p:tgtEl>
                                          <p:spTgt spid="9"/>
                                        </p:tgtEl>
                                        <p:attrNameLst>
                                          <p:attrName>ppt_h</p:attrName>
                                        </p:attrNameLst>
                                      </p:cBhvr>
                                      <p:tavLst>
                                        <p:tav tm="0">
                                          <p:val>
                                            <p:strVal val="ppt_h"/>
                                          </p:val>
                                        </p:tav>
                                        <p:tav tm="100000">
                                          <p:val>
                                            <p:strVal val="ppt_h"/>
                                          </p:val>
                                        </p:tav>
                                      </p:tavLst>
                                    </p:anim>
                                    <p:animEffect transition="out" filter="fade">
                                      <p:cBhvr>
                                        <p:cTn id="40" dur="2000"/>
                                        <p:tgtEl>
                                          <p:spTgt spid="9"/>
                                        </p:tgtEl>
                                      </p:cBhvr>
                                    </p:animEffect>
                                    <p:set>
                                      <p:cBhvr>
                                        <p:cTn id="41" dur="1" fill="hold">
                                          <p:stCondLst>
                                            <p:cond delay="1999"/>
                                          </p:stCondLst>
                                        </p:cTn>
                                        <p:tgtEl>
                                          <p:spTgt spid="9"/>
                                        </p:tgtEl>
                                        <p:attrNameLst>
                                          <p:attrName>style.visibility</p:attrName>
                                        </p:attrNameLst>
                                      </p:cBhvr>
                                      <p:to>
                                        <p:strVal val="hidden"/>
                                      </p:to>
                                    </p:set>
                                  </p:childTnLst>
                                </p:cTn>
                              </p:par>
                            </p:childTnLst>
                          </p:cTn>
                        </p:par>
                        <p:par>
                          <p:cTn id="42" fill="hold">
                            <p:stCondLst>
                              <p:cond delay="2000"/>
                            </p:stCondLst>
                            <p:childTnLst>
                              <p:par>
                                <p:cTn id="43" presetID="42"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2000"/>
                                        <p:tgtEl>
                                          <p:spTgt spid="10"/>
                                        </p:tgtEl>
                                      </p:cBhvr>
                                    </p:animEffect>
                                    <p:anim calcmode="lin" valueType="num">
                                      <p:cBhvr>
                                        <p:cTn id="46" dur="2000" fill="hold"/>
                                        <p:tgtEl>
                                          <p:spTgt spid="10"/>
                                        </p:tgtEl>
                                        <p:attrNameLst>
                                          <p:attrName>ppt_x</p:attrName>
                                        </p:attrNameLst>
                                      </p:cBhvr>
                                      <p:tavLst>
                                        <p:tav tm="0">
                                          <p:val>
                                            <p:strVal val="#ppt_x"/>
                                          </p:val>
                                        </p:tav>
                                        <p:tav tm="100000">
                                          <p:val>
                                            <p:strVal val="#ppt_x"/>
                                          </p:val>
                                        </p:tav>
                                      </p:tavLst>
                                    </p:anim>
                                    <p:anim calcmode="lin" valueType="num">
                                      <p:cBhvr>
                                        <p:cTn id="47" dur="2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5" presetClass="exit" presetSubtype="0" fill="hold" grpId="1" nodeType="clickEffect">
                                  <p:stCondLst>
                                    <p:cond delay="0"/>
                                  </p:stCondLst>
                                  <p:childTnLst>
                                    <p:anim calcmode="lin" valueType="num">
                                      <p:cBhvr>
                                        <p:cTn id="51" dur="2000"/>
                                        <p:tgtEl>
                                          <p:spTgt spid="10"/>
                                        </p:tgtEl>
                                        <p:attrNameLst>
                                          <p:attrName>ppt_w</p:attrName>
                                        </p:attrNameLst>
                                      </p:cBhvr>
                                      <p:tavLst>
                                        <p:tav tm="0">
                                          <p:val>
                                            <p:strVal val="ppt_w"/>
                                          </p:val>
                                        </p:tav>
                                        <p:tav tm="100000">
                                          <p:val>
                                            <p:strVal val="ppt_w*0.70"/>
                                          </p:val>
                                        </p:tav>
                                      </p:tavLst>
                                    </p:anim>
                                    <p:anim calcmode="lin" valueType="num">
                                      <p:cBhvr>
                                        <p:cTn id="52" dur="2000"/>
                                        <p:tgtEl>
                                          <p:spTgt spid="10"/>
                                        </p:tgtEl>
                                        <p:attrNameLst>
                                          <p:attrName>ppt_h</p:attrName>
                                        </p:attrNameLst>
                                      </p:cBhvr>
                                      <p:tavLst>
                                        <p:tav tm="0">
                                          <p:val>
                                            <p:strVal val="ppt_h"/>
                                          </p:val>
                                        </p:tav>
                                        <p:tav tm="100000">
                                          <p:val>
                                            <p:strVal val="ppt_h"/>
                                          </p:val>
                                        </p:tav>
                                      </p:tavLst>
                                    </p:anim>
                                    <p:animEffect transition="out" filter="fade">
                                      <p:cBhvr>
                                        <p:cTn id="53" dur="2000"/>
                                        <p:tgtEl>
                                          <p:spTgt spid="10"/>
                                        </p:tgtEl>
                                      </p:cBhvr>
                                    </p:animEffect>
                                    <p:set>
                                      <p:cBhvr>
                                        <p:cTn id="54" dur="1" fill="hold">
                                          <p:stCondLst>
                                            <p:cond delay="1999"/>
                                          </p:stCondLst>
                                        </p:cTn>
                                        <p:tgtEl>
                                          <p:spTgt spid="10"/>
                                        </p:tgtEl>
                                        <p:attrNameLst>
                                          <p:attrName>style.visibility</p:attrName>
                                        </p:attrNameLst>
                                      </p:cBhvr>
                                      <p:to>
                                        <p:strVal val="hidden"/>
                                      </p:to>
                                    </p:set>
                                  </p:childTnLst>
                                </p:cTn>
                              </p:par>
                            </p:childTnLst>
                          </p:cTn>
                        </p:par>
                        <p:par>
                          <p:cTn id="55" fill="hold">
                            <p:stCondLst>
                              <p:cond delay="2000"/>
                            </p:stCondLst>
                            <p:childTnLst>
                              <p:par>
                                <p:cTn id="56" presetID="42" presetClass="entr" presetSubtype="0" fill="hold" grpId="0" nodeType="after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2000"/>
                                        <p:tgtEl>
                                          <p:spTgt spid="6"/>
                                        </p:tgtEl>
                                      </p:cBhvr>
                                    </p:animEffect>
                                    <p:anim calcmode="lin" valueType="num">
                                      <p:cBhvr>
                                        <p:cTn id="59" dur="2000" fill="hold"/>
                                        <p:tgtEl>
                                          <p:spTgt spid="6"/>
                                        </p:tgtEl>
                                        <p:attrNameLst>
                                          <p:attrName>ppt_x</p:attrName>
                                        </p:attrNameLst>
                                      </p:cBhvr>
                                      <p:tavLst>
                                        <p:tav tm="0">
                                          <p:val>
                                            <p:strVal val="#ppt_x"/>
                                          </p:val>
                                        </p:tav>
                                        <p:tav tm="100000">
                                          <p:val>
                                            <p:strVal val="#ppt_x"/>
                                          </p:val>
                                        </p:tav>
                                      </p:tavLst>
                                    </p:anim>
                                    <p:anim calcmode="lin" valueType="num">
                                      <p:cBhvr>
                                        <p:cTn id="60" dur="2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5" presetClass="exit" presetSubtype="0" fill="hold" grpId="1" nodeType="clickEffect">
                                  <p:stCondLst>
                                    <p:cond delay="0"/>
                                  </p:stCondLst>
                                  <p:childTnLst>
                                    <p:anim calcmode="lin" valueType="num">
                                      <p:cBhvr>
                                        <p:cTn id="64" dur="2000"/>
                                        <p:tgtEl>
                                          <p:spTgt spid="6"/>
                                        </p:tgtEl>
                                        <p:attrNameLst>
                                          <p:attrName>ppt_w</p:attrName>
                                        </p:attrNameLst>
                                      </p:cBhvr>
                                      <p:tavLst>
                                        <p:tav tm="0">
                                          <p:val>
                                            <p:strVal val="ppt_w"/>
                                          </p:val>
                                        </p:tav>
                                        <p:tav tm="100000">
                                          <p:val>
                                            <p:strVal val="ppt_w*0.70"/>
                                          </p:val>
                                        </p:tav>
                                      </p:tavLst>
                                    </p:anim>
                                    <p:anim calcmode="lin" valueType="num">
                                      <p:cBhvr>
                                        <p:cTn id="65" dur="2000"/>
                                        <p:tgtEl>
                                          <p:spTgt spid="6"/>
                                        </p:tgtEl>
                                        <p:attrNameLst>
                                          <p:attrName>ppt_h</p:attrName>
                                        </p:attrNameLst>
                                      </p:cBhvr>
                                      <p:tavLst>
                                        <p:tav tm="0">
                                          <p:val>
                                            <p:strVal val="ppt_h"/>
                                          </p:val>
                                        </p:tav>
                                        <p:tav tm="100000">
                                          <p:val>
                                            <p:strVal val="ppt_h"/>
                                          </p:val>
                                        </p:tav>
                                      </p:tavLst>
                                    </p:anim>
                                    <p:animEffect transition="out" filter="fade">
                                      <p:cBhvr>
                                        <p:cTn id="66" dur="2000"/>
                                        <p:tgtEl>
                                          <p:spTgt spid="6"/>
                                        </p:tgtEl>
                                      </p:cBhvr>
                                    </p:animEffect>
                                    <p:set>
                                      <p:cBhvr>
                                        <p:cTn id="6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8" grpId="0" bldLvl="2"/>
      <p:bldP spid="8" grpId="1"/>
      <p:bldP spid="9" grpId="0"/>
      <p:bldP spid="9" grpId="1"/>
      <p:bldP spid="10" grpId="0"/>
      <p:bldP spid="10"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6693877" cy="1371600"/>
          </a:xfrm>
        </p:spPr>
        <p:txBody>
          <a:bodyPr>
            <a:normAutofit/>
          </a:bodyPr>
          <a:lstStyle/>
          <a:p>
            <a:r>
              <a:rPr lang="en-US" dirty="0" smtClean="0"/>
              <a:t>That Which You Need</a:t>
            </a:r>
            <a:endParaRPr lang="en-US" dirty="0"/>
          </a:p>
        </p:txBody>
      </p:sp>
      <p:sp>
        <p:nvSpPr>
          <p:cNvPr id="3" name="Content Placeholder 2"/>
          <p:cNvSpPr>
            <a:spLocks noGrp="1"/>
          </p:cNvSpPr>
          <p:nvPr>
            <p:ph idx="1"/>
          </p:nvPr>
        </p:nvSpPr>
        <p:spPr/>
        <p:txBody>
          <a:bodyPr>
            <a:normAutofit/>
          </a:bodyPr>
          <a:lstStyle/>
          <a:p>
            <a:r>
              <a:rPr lang="en-US" dirty="0" smtClean="0"/>
              <a:t>Know </a:t>
            </a:r>
            <a:r>
              <a:rPr lang="en-US" dirty="0"/>
              <a:t>what you're protecting in order to get the biggest bang for the </a:t>
            </a:r>
            <a:r>
              <a:rPr lang="en-US" dirty="0" smtClean="0"/>
              <a:t>buck</a:t>
            </a:r>
          </a:p>
          <a:p>
            <a:pPr marL="342900" indent="-342900">
              <a:buFont typeface="Arial" panose="020B0604020202020204" pitchFamily="34" charset="0"/>
              <a:buChar char="•"/>
            </a:pPr>
            <a:r>
              <a:rPr lang="en-US" dirty="0"/>
              <a:t>Information System </a:t>
            </a:r>
            <a:r>
              <a:rPr lang="en-US" dirty="0" smtClean="0"/>
              <a:t>Inventory</a:t>
            </a:r>
          </a:p>
          <a:p>
            <a:pPr marL="342900" indent="-342900">
              <a:buFont typeface="Arial" panose="020B0604020202020204" pitchFamily="34" charset="0"/>
              <a:buChar char="•"/>
            </a:pPr>
            <a:r>
              <a:rPr lang="en-US" dirty="0" smtClean="0"/>
              <a:t>Information system vs asset</a:t>
            </a:r>
          </a:p>
          <a:p>
            <a:pPr marL="342900" indent="-342900">
              <a:buFont typeface="Arial" panose="020B0604020202020204" pitchFamily="34" charset="0"/>
              <a:buChar char="•"/>
            </a:pPr>
            <a:r>
              <a:rPr lang="en-US" dirty="0" smtClean="0"/>
              <a:t>Categorization and prioritization</a:t>
            </a:r>
          </a:p>
          <a:p>
            <a:pPr marL="342900" indent="-342900">
              <a:buFont typeface="Arial" panose="020B0604020202020204" pitchFamily="34" charset="0"/>
              <a:buChar char="•"/>
            </a:pPr>
            <a:r>
              <a:rPr lang="en-US" dirty="0" smtClean="0"/>
              <a:t>Dependencies/risk inheritance</a:t>
            </a:r>
          </a:p>
          <a:p>
            <a:endParaRPr lang="en-US" dirty="0"/>
          </a:p>
          <a:p>
            <a:endParaRPr lang="en-US" dirty="0" smtClean="0"/>
          </a:p>
          <a:p>
            <a:endParaRPr lang="en-US" dirty="0"/>
          </a:p>
          <a:p>
            <a:r>
              <a:rPr lang="en-US" dirty="0" smtClean="0"/>
              <a:t>EDUCAUSE Data Classification Toolkit</a:t>
            </a:r>
            <a:endParaRPr lang="en-US" dirty="0"/>
          </a:p>
        </p:txBody>
      </p:sp>
      <p:graphicFrame>
        <p:nvGraphicFramePr>
          <p:cNvPr id="4" name="Diagram 3"/>
          <p:cNvGraphicFramePr/>
          <p:nvPr>
            <p:extLst>
              <p:ext uri="{D42A27DB-BD31-4B8C-83A1-F6EECF244321}">
                <p14:modId xmlns:p14="http://schemas.microsoft.com/office/powerpoint/2010/main" val="2255766988"/>
              </p:ext>
            </p:extLst>
          </p:nvPr>
        </p:nvGraphicFramePr>
        <p:xfrm>
          <a:off x="4851400" y="3352800"/>
          <a:ext cx="4140199" cy="31115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0322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718"/>
            <a:ext cx="8432800" cy="1371600"/>
          </a:xfrm>
        </p:spPr>
        <p:txBody>
          <a:bodyPr/>
          <a:lstStyle/>
          <a:p>
            <a:r>
              <a:rPr lang="en-US" dirty="0" smtClean="0"/>
              <a:t>Dependency relationships</a:t>
            </a:r>
            <a:endParaRPr lang="en-US" dirty="0"/>
          </a:p>
        </p:txBody>
      </p:sp>
      <p:graphicFrame>
        <p:nvGraphicFramePr>
          <p:cNvPr id="5" name="Diagram 4"/>
          <p:cNvGraphicFramePr/>
          <p:nvPr>
            <p:extLst>
              <p:ext uri="{D42A27DB-BD31-4B8C-83A1-F6EECF244321}">
                <p14:modId xmlns:p14="http://schemas.microsoft.com/office/powerpoint/2010/main" val="209962849"/>
              </p:ext>
            </p:extLst>
          </p:nvPr>
        </p:nvGraphicFramePr>
        <p:xfrm>
          <a:off x="93785" y="1704733"/>
          <a:ext cx="8897815" cy="4759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4204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 y="952500"/>
            <a:ext cx="7229475" cy="4953000"/>
          </a:xfrm>
          <a:prstGeom prst="rect">
            <a:avLst/>
          </a:prstGeom>
        </p:spPr>
      </p:pic>
    </p:spTree>
    <p:extLst>
      <p:ext uri="{BB962C8B-B14F-4D97-AF65-F5344CB8AC3E}">
        <p14:creationId xmlns:p14="http://schemas.microsoft.com/office/powerpoint/2010/main" val="593511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a:t>
            </a:r>
            <a:r>
              <a:rPr lang="en-US" sz="4800" i="1" dirty="0"/>
              <a:t>An elegant weapon... for a more civilized age</a:t>
            </a:r>
            <a:r>
              <a:rPr lang="en-US" sz="4800" i="1" dirty="0" smtClean="0"/>
              <a:t>.”</a:t>
            </a:r>
            <a:endParaRPr lang="en-US" sz="4800" dirty="0"/>
          </a:p>
        </p:txBody>
      </p:sp>
      <p:sp>
        <p:nvSpPr>
          <p:cNvPr id="3" name="Text Placeholder 2"/>
          <p:cNvSpPr>
            <a:spLocks noGrp="1"/>
          </p:cNvSpPr>
          <p:nvPr>
            <p:ph type="body" idx="1"/>
          </p:nvPr>
        </p:nvSpPr>
        <p:spPr/>
        <p:txBody>
          <a:bodyPr/>
          <a:lstStyle/>
          <a:p>
            <a:r>
              <a:rPr lang="en-US" dirty="0" smtClean="0"/>
              <a:t>Mind Trick</a:t>
            </a:r>
            <a:endParaRPr lang="en-US" dirty="0"/>
          </a:p>
        </p:txBody>
      </p:sp>
      <p:sp>
        <p:nvSpPr>
          <p:cNvPr id="4" name="TextBox 3"/>
          <p:cNvSpPr txBox="1"/>
          <p:nvPr/>
        </p:nvSpPr>
        <p:spPr>
          <a:xfrm>
            <a:off x="4738076" y="5399873"/>
            <a:ext cx="2921000" cy="461665"/>
          </a:xfrm>
          <a:prstGeom prst="rect">
            <a:avLst/>
          </a:prstGeom>
          <a:noFill/>
        </p:spPr>
        <p:txBody>
          <a:bodyPr wrap="square" rtlCol="0">
            <a:spAutoFit/>
          </a:bodyPr>
          <a:lstStyle/>
          <a:p>
            <a:r>
              <a:rPr lang="en-US" sz="2400" dirty="0" smtClean="0">
                <a:latin typeface="Arial Rounded MT Bold"/>
                <a:cs typeface="Arial Rounded MT Bold"/>
              </a:rPr>
              <a:t>- Obi Wan Kenobi</a:t>
            </a:r>
            <a:endParaRPr lang="en-US" sz="2400" dirty="0">
              <a:latin typeface="Arial Rounded MT Bold"/>
              <a:cs typeface="Arial Rounded MT Bold"/>
            </a:endParaRPr>
          </a:p>
        </p:txBody>
      </p:sp>
    </p:spTree>
    <p:extLst>
      <p:ext uri="{BB962C8B-B14F-4D97-AF65-F5344CB8AC3E}">
        <p14:creationId xmlns:p14="http://schemas.microsoft.com/office/powerpoint/2010/main" val="36578218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Elegant weapon</a:t>
            </a:r>
            <a:endParaRPr lang="en-US" dirty="0"/>
          </a:p>
        </p:txBody>
      </p:sp>
      <p:sp>
        <p:nvSpPr>
          <p:cNvPr id="3" name="Content Placeholder 2"/>
          <p:cNvSpPr>
            <a:spLocks noGrp="1"/>
          </p:cNvSpPr>
          <p:nvPr>
            <p:ph idx="1"/>
          </p:nvPr>
        </p:nvSpPr>
        <p:spPr>
          <a:xfrm>
            <a:off x="205411" y="1686341"/>
            <a:ext cx="7056779" cy="3786808"/>
          </a:xfrm>
        </p:spPr>
        <p:txBody>
          <a:bodyPr>
            <a:normAutofit lnSpcReduction="10000"/>
          </a:bodyPr>
          <a:lstStyle/>
          <a:p>
            <a:r>
              <a:rPr lang="en-US" dirty="0" smtClean="0"/>
              <a:t>Know your process well before choosing a tool!</a:t>
            </a:r>
          </a:p>
          <a:p>
            <a:pPr marL="160020" indent="-342900">
              <a:buFont typeface="Arial" panose="020B0604020202020204" pitchFamily="34" charset="0"/>
              <a:buChar char="•"/>
            </a:pPr>
            <a:r>
              <a:rPr lang="en-US" dirty="0" smtClean="0"/>
              <a:t>Integration with directory, </a:t>
            </a:r>
            <a:r>
              <a:rPr lang="en-US" dirty="0" err="1" smtClean="0"/>
              <a:t>auth</a:t>
            </a:r>
            <a:r>
              <a:rPr lang="en-US" dirty="0" smtClean="0"/>
              <a:t>, email and other systems</a:t>
            </a:r>
          </a:p>
          <a:p>
            <a:pPr marL="160020" indent="-342900">
              <a:buFont typeface="Arial" panose="020B0604020202020204" pitchFamily="34" charset="0"/>
              <a:buChar char="•"/>
            </a:pPr>
            <a:r>
              <a:rPr lang="en-US" dirty="0" smtClean="0"/>
              <a:t>Asset management</a:t>
            </a:r>
          </a:p>
          <a:p>
            <a:pPr marL="160020" indent="-342900">
              <a:buFont typeface="Arial" panose="020B0604020202020204" pitchFamily="34" charset="0"/>
              <a:buChar char="•"/>
            </a:pPr>
            <a:r>
              <a:rPr lang="en-US" dirty="0" smtClean="0"/>
              <a:t>Knowledge management</a:t>
            </a:r>
          </a:p>
          <a:p>
            <a:pPr marL="160020" indent="-342900">
              <a:buFont typeface="Arial" panose="020B0604020202020204" pitchFamily="34" charset="0"/>
              <a:buChar char="•"/>
            </a:pPr>
            <a:r>
              <a:rPr lang="en-US" dirty="0" smtClean="0"/>
              <a:t>Survey capabilities</a:t>
            </a:r>
          </a:p>
          <a:p>
            <a:pPr marL="160020" indent="-342900">
              <a:buFont typeface="Arial" panose="020B0604020202020204" pitchFamily="34" charset="0"/>
              <a:buChar char="•"/>
            </a:pPr>
            <a:r>
              <a:rPr lang="en-US" dirty="0"/>
              <a:t>Risk project management\</a:t>
            </a:r>
          </a:p>
          <a:p>
            <a:pPr marL="160020" indent="-342900">
              <a:buFont typeface="Arial" panose="020B0604020202020204" pitchFamily="34" charset="0"/>
              <a:buChar char="•"/>
            </a:pPr>
            <a:r>
              <a:rPr lang="en-US" dirty="0" smtClean="0"/>
              <a:t>Treatment plan workflow</a:t>
            </a:r>
          </a:p>
          <a:p>
            <a:pPr marL="160020" indent="-342900">
              <a:buFont typeface="Arial" panose="020B0604020202020204" pitchFamily="34" charset="0"/>
              <a:buChar char="•"/>
            </a:pPr>
            <a:r>
              <a:rPr lang="en-US" dirty="0" smtClean="0"/>
              <a:t>Reporting capabilities</a:t>
            </a:r>
          </a:p>
        </p:txBody>
      </p:sp>
      <p:sp>
        <p:nvSpPr>
          <p:cNvPr id="4" name="Content Placeholder 2"/>
          <p:cNvSpPr txBox="1">
            <a:spLocks/>
          </p:cNvSpPr>
          <p:nvPr/>
        </p:nvSpPr>
        <p:spPr>
          <a:xfrm>
            <a:off x="4782084" y="2930623"/>
            <a:ext cx="2824660" cy="1959424"/>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indent="-182880"/>
            <a:r>
              <a:rPr lang="en-US" dirty="0" smtClean="0"/>
              <a:t>Consider TCO</a:t>
            </a:r>
          </a:p>
          <a:p>
            <a:pPr marL="160020" indent="-342900">
              <a:buFont typeface="Arial" panose="020B0604020202020204" pitchFamily="34" charset="0"/>
              <a:buChar char="•"/>
            </a:pPr>
            <a:r>
              <a:rPr lang="en-US" dirty="0" smtClean="0"/>
              <a:t>Initial cost</a:t>
            </a:r>
          </a:p>
          <a:p>
            <a:pPr marL="160020" indent="-342900">
              <a:buFont typeface="Arial" panose="020B0604020202020204" pitchFamily="34" charset="0"/>
              <a:buChar char="•"/>
            </a:pPr>
            <a:r>
              <a:rPr lang="en-US" dirty="0"/>
              <a:t>C</a:t>
            </a:r>
            <a:r>
              <a:rPr lang="en-US" dirty="0" smtClean="0"/>
              <a:t>onsulting fees</a:t>
            </a:r>
          </a:p>
          <a:p>
            <a:pPr marL="160020" indent="-342900">
              <a:buFont typeface="Arial" panose="020B0604020202020204" pitchFamily="34" charset="0"/>
              <a:buChar char="•"/>
            </a:pPr>
            <a:r>
              <a:rPr lang="en-US" dirty="0" smtClean="0"/>
              <a:t>FTE support</a:t>
            </a:r>
          </a:p>
        </p:txBody>
      </p:sp>
      <p:sp>
        <p:nvSpPr>
          <p:cNvPr id="5" name="Content Placeholder 2"/>
          <p:cNvSpPr txBox="1">
            <a:spLocks/>
          </p:cNvSpPr>
          <p:nvPr/>
        </p:nvSpPr>
        <p:spPr>
          <a:xfrm>
            <a:off x="312400" y="5782433"/>
            <a:ext cx="8399929" cy="936419"/>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indent="-182880"/>
            <a:r>
              <a:rPr lang="en-US" dirty="0" smtClean="0"/>
              <a:t>EDUCAUSE GRC FAQ </a:t>
            </a:r>
          </a:p>
          <a:p>
            <a:pPr marL="274320" lvl="1" indent="0">
              <a:buFont typeface="Arial" pitchFamily="34" charset="0"/>
              <a:buNone/>
            </a:pPr>
            <a:r>
              <a:rPr lang="en-US" sz="1600" dirty="0" smtClean="0"/>
              <a:t>https://wiki.internet2.edu/confluence/display/2014infosecurityguide/GRC+FAQ</a:t>
            </a:r>
          </a:p>
          <a:p>
            <a:endParaRPr lang="en-US" dirty="0"/>
          </a:p>
        </p:txBody>
      </p:sp>
    </p:spTree>
    <p:extLst>
      <p:ext uri="{BB962C8B-B14F-4D97-AF65-F5344CB8AC3E}">
        <p14:creationId xmlns:p14="http://schemas.microsoft.com/office/powerpoint/2010/main" val="1807518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022969"/>
          </a:xfrm>
        </p:spPr>
        <p:txBody>
          <a:bodyPr/>
          <a:lstStyle/>
          <a:p>
            <a:r>
              <a:rPr lang="en-US" sz="4800" dirty="0" smtClean="0"/>
              <a:t>“Missions are not about winning and losing. They are about leaving good behind”</a:t>
            </a:r>
            <a:endParaRPr lang="en-US" sz="4800" dirty="0"/>
          </a:p>
        </p:txBody>
      </p:sp>
      <p:sp>
        <p:nvSpPr>
          <p:cNvPr id="3" name="Text Placeholder 2"/>
          <p:cNvSpPr>
            <a:spLocks noGrp="1"/>
          </p:cNvSpPr>
          <p:nvPr>
            <p:ph type="body" idx="1"/>
          </p:nvPr>
        </p:nvSpPr>
        <p:spPr/>
        <p:txBody>
          <a:bodyPr/>
          <a:lstStyle/>
          <a:p>
            <a:r>
              <a:rPr lang="en-US" i="1" dirty="0" smtClean="0"/>
              <a:t>Mind Trick</a:t>
            </a:r>
            <a:endParaRPr lang="en-US" i="1" dirty="0"/>
          </a:p>
        </p:txBody>
      </p:sp>
      <p:sp>
        <p:nvSpPr>
          <p:cNvPr id="4" name="TextBox 3"/>
          <p:cNvSpPr txBox="1"/>
          <p:nvPr/>
        </p:nvSpPr>
        <p:spPr>
          <a:xfrm>
            <a:off x="4738076" y="5399873"/>
            <a:ext cx="2921000" cy="461665"/>
          </a:xfrm>
          <a:prstGeom prst="rect">
            <a:avLst/>
          </a:prstGeom>
          <a:noFill/>
        </p:spPr>
        <p:txBody>
          <a:bodyPr wrap="square" rtlCol="0">
            <a:spAutoFit/>
          </a:bodyPr>
          <a:lstStyle/>
          <a:p>
            <a:r>
              <a:rPr lang="en-US" sz="2400" dirty="0" smtClean="0">
                <a:latin typeface="Arial Rounded MT Bold"/>
                <a:cs typeface="Arial Rounded MT Bold"/>
              </a:rPr>
              <a:t>- Obi Wan Kenobi</a:t>
            </a:r>
            <a:endParaRPr lang="en-US" sz="2400" dirty="0">
              <a:latin typeface="Arial Rounded MT Bold"/>
              <a:cs typeface="Arial Rounded MT Bold"/>
            </a:endParaRPr>
          </a:p>
        </p:txBody>
      </p:sp>
    </p:spTree>
    <p:extLst>
      <p:ext uri="{BB962C8B-B14F-4D97-AF65-F5344CB8AC3E}">
        <p14:creationId xmlns:p14="http://schemas.microsoft.com/office/powerpoint/2010/main" val="35082974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12624" cy="1371600"/>
          </a:xfrm>
        </p:spPr>
        <p:txBody>
          <a:bodyPr>
            <a:normAutofit/>
          </a:bodyPr>
          <a:lstStyle/>
          <a:p>
            <a:r>
              <a:rPr lang="en-US" dirty="0" smtClean="0"/>
              <a:t>Leaving Good Behind</a:t>
            </a:r>
            <a:endParaRPr lang="en-US" dirty="0"/>
          </a:p>
        </p:txBody>
      </p:sp>
      <p:sp>
        <p:nvSpPr>
          <p:cNvPr id="3" name="Content Placeholder 2"/>
          <p:cNvSpPr>
            <a:spLocks noGrp="1"/>
          </p:cNvSpPr>
          <p:nvPr>
            <p:ph idx="1"/>
          </p:nvPr>
        </p:nvSpPr>
        <p:spPr/>
        <p:txBody>
          <a:bodyPr/>
          <a:lstStyle/>
          <a:p>
            <a:r>
              <a:rPr lang="en-US" dirty="0"/>
              <a:t>Getting support from the </a:t>
            </a:r>
            <a:r>
              <a:rPr lang="en-US" dirty="0" smtClean="0"/>
              <a:t>top</a:t>
            </a:r>
          </a:p>
          <a:p>
            <a:r>
              <a:rPr lang="en-US" dirty="0" smtClean="0"/>
              <a:t>Changing the culture</a:t>
            </a:r>
          </a:p>
          <a:p>
            <a:r>
              <a:rPr lang="en-US" dirty="0" smtClean="0"/>
              <a:t>Engaging business process owners</a:t>
            </a:r>
          </a:p>
          <a:p>
            <a:r>
              <a:rPr lang="en-US" dirty="0" smtClean="0"/>
              <a:t>Overcoming apathy</a:t>
            </a:r>
          </a:p>
          <a:p>
            <a:r>
              <a:rPr lang="en-US" dirty="0" smtClean="0"/>
              <a:t>Getting support from the top</a:t>
            </a:r>
            <a:endParaRPr lang="en-US" dirty="0"/>
          </a:p>
        </p:txBody>
      </p:sp>
    </p:spTree>
    <p:extLst>
      <p:ext uri="{BB962C8B-B14F-4D97-AF65-F5344CB8AC3E}">
        <p14:creationId xmlns:p14="http://schemas.microsoft.com/office/powerpoint/2010/main" val="14620163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866063" cy="1981200"/>
          </a:xfrm>
        </p:spPr>
        <p:txBody>
          <a:bodyPr/>
          <a:lstStyle/>
          <a:p>
            <a:pPr fontAlgn="auto">
              <a:spcAft>
                <a:spcPts val="0"/>
              </a:spcAft>
              <a:defRPr/>
            </a:pPr>
            <a:r>
              <a:rPr lang="en-US" dirty="0" smtClean="0">
                <a:solidFill>
                  <a:schemeClr val="accent1">
                    <a:lumMod val="75000"/>
                  </a:schemeClr>
                </a:solidFill>
              </a:rPr>
              <a:t>Our sincerest thanks to all attendees joining us in person and online.</a:t>
            </a:r>
            <a:endParaRPr lang="en-US" dirty="0">
              <a:solidFill>
                <a:schemeClr val="accent1">
                  <a:lumMod val="75000"/>
                </a:schemeClr>
              </a:solidFill>
            </a:endParaRPr>
          </a:p>
        </p:txBody>
      </p:sp>
      <p:sp>
        <p:nvSpPr>
          <p:cNvPr id="4" name="Text Placeholder 3"/>
          <p:cNvSpPr>
            <a:spLocks noGrp="1"/>
          </p:cNvSpPr>
          <p:nvPr>
            <p:ph type="body" idx="1"/>
          </p:nvPr>
        </p:nvSpPr>
        <p:spPr>
          <a:xfrm>
            <a:off x="609600" y="3810000"/>
            <a:ext cx="7866063" cy="838200"/>
          </a:xfrm>
        </p:spPr>
        <p:txBody>
          <a:bodyPr/>
          <a:lstStyle/>
          <a:p>
            <a:pPr fontAlgn="auto">
              <a:spcAft>
                <a:spcPts val="0"/>
              </a:spcAft>
              <a:buFont typeface="Arial" pitchFamily="34" charset="0"/>
              <a:buNone/>
              <a:defRPr/>
            </a:pPr>
            <a:r>
              <a:rPr lang="en-US" i="1" dirty="0" smtClean="0">
                <a:solidFill>
                  <a:schemeClr val="accent1">
                    <a:lumMod val="75000"/>
                  </a:schemeClr>
                </a:solidFill>
              </a:rPr>
              <a:t>On behalf of the 2014 Security Professionals Conference Program Committee</a:t>
            </a:r>
            <a:endParaRPr lang="en-US" i="1" dirty="0">
              <a:solidFill>
                <a:schemeClr val="accent1">
                  <a:lumMod val="75000"/>
                </a:schemeClr>
              </a:solidFill>
            </a:endParaRPr>
          </a:p>
        </p:txBody>
      </p:sp>
    </p:spTree>
    <p:extLst>
      <p:ext uri="{BB962C8B-B14F-4D97-AF65-F5344CB8AC3E}">
        <p14:creationId xmlns:p14="http://schemas.microsoft.com/office/powerpoint/2010/main" val="20899755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6425" y="338138"/>
            <a:ext cx="8021638" cy="730250"/>
          </a:xfrm>
        </p:spPr>
        <p:txBody>
          <a:bodyPr/>
          <a:lstStyle/>
          <a:p>
            <a:pPr fontAlgn="auto">
              <a:spcAft>
                <a:spcPts val="0"/>
              </a:spcAft>
              <a:defRPr/>
            </a:pPr>
            <a:r>
              <a:rPr lang="en-US" dirty="0" smtClean="0">
                <a:solidFill>
                  <a:srgbClr val="C02F48"/>
                </a:solidFill>
              </a:rPr>
              <a:t>A few important reminders:</a:t>
            </a:r>
            <a:endParaRPr lang="en-US" dirty="0">
              <a:solidFill>
                <a:srgbClr val="C02F48"/>
              </a:solidFill>
            </a:endParaRPr>
          </a:p>
        </p:txBody>
      </p:sp>
      <p:sp>
        <p:nvSpPr>
          <p:cNvPr id="5" name="Content Placeholder 4"/>
          <p:cNvSpPr>
            <a:spLocks noGrp="1"/>
          </p:cNvSpPr>
          <p:nvPr>
            <p:ph idx="1"/>
          </p:nvPr>
        </p:nvSpPr>
        <p:spPr>
          <a:xfrm>
            <a:off x="606425" y="1143000"/>
            <a:ext cx="8080375" cy="5105400"/>
          </a:xfrm>
        </p:spPr>
        <p:txBody>
          <a:bodyPr>
            <a:normAutofit fontScale="92500" lnSpcReduction="10000"/>
          </a:bodyPr>
          <a:lstStyle/>
          <a:p>
            <a:pPr fontAlgn="auto">
              <a:spcAft>
                <a:spcPts val="0"/>
              </a:spcAft>
              <a:buFont typeface="Wingdings" charset="2"/>
              <a:buChar char="ü"/>
              <a:defRPr/>
            </a:pPr>
            <a:r>
              <a:rPr lang="en-US" dirty="0" smtClean="0">
                <a:solidFill>
                  <a:schemeClr val="accent1">
                    <a:lumMod val="75000"/>
                  </a:schemeClr>
                </a:solidFill>
              </a:rPr>
              <a:t>Complete the overall conference evaluation. You’ll receive an e-mail reminder soon.</a:t>
            </a:r>
            <a:endParaRPr lang="en-US" dirty="0">
              <a:solidFill>
                <a:schemeClr val="accent1">
                  <a:lumMod val="75000"/>
                </a:schemeClr>
              </a:solidFill>
            </a:endParaRPr>
          </a:p>
          <a:p>
            <a:pPr fontAlgn="auto">
              <a:spcAft>
                <a:spcPts val="0"/>
              </a:spcAft>
              <a:buFont typeface="Wingdings" charset="2"/>
              <a:buChar char="ü"/>
              <a:defRPr/>
            </a:pPr>
            <a:endParaRPr lang="en-US" dirty="0" smtClean="0">
              <a:solidFill>
                <a:schemeClr val="accent1">
                  <a:lumMod val="75000"/>
                </a:schemeClr>
              </a:solidFill>
            </a:endParaRPr>
          </a:p>
          <a:p>
            <a:pPr fontAlgn="auto">
              <a:spcAft>
                <a:spcPts val="0"/>
              </a:spcAft>
              <a:buFont typeface="Wingdings" charset="2"/>
              <a:buChar char="ü"/>
              <a:defRPr/>
            </a:pPr>
            <a:r>
              <a:rPr lang="en-US" dirty="0" smtClean="0">
                <a:solidFill>
                  <a:schemeClr val="accent1">
                    <a:lumMod val="75000"/>
                  </a:schemeClr>
                </a:solidFill>
              </a:rPr>
              <a:t>Lunch for REN-ISAC Member Meeting &amp; </a:t>
            </a:r>
            <a:r>
              <a:rPr lang="en-US" dirty="0" err="1" smtClean="0">
                <a:solidFill>
                  <a:schemeClr val="accent1">
                    <a:lumMod val="75000"/>
                  </a:schemeClr>
                </a:solidFill>
              </a:rPr>
              <a:t>postconference</a:t>
            </a:r>
            <a:r>
              <a:rPr lang="en-US" dirty="0" smtClean="0">
                <a:solidFill>
                  <a:schemeClr val="accent1">
                    <a:lumMod val="75000"/>
                  </a:schemeClr>
                </a:solidFill>
              </a:rPr>
              <a:t> seminar attendees will be held in the Arch View Ballroom, 12-1 pm.</a:t>
            </a:r>
            <a:endParaRPr lang="en-US" dirty="0">
              <a:solidFill>
                <a:schemeClr val="accent1">
                  <a:lumMod val="75000"/>
                </a:schemeClr>
              </a:solidFill>
            </a:endParaRPr>
          </a:p>
          <a:p>
            <a:pPr fontAlgn="auto">
              <a:spcAft>
                <a:spcPts val="0"/>
              </a:spcAft>
              <a:buFont typeface="Wingdings" charset="2"/>
              <a:buChar char="ü"/>
              <a:defRPr/>
            </a:pPr>
            <a:endParaRPr lang="en-US" dirty="0" smtClean="0">
              <a:solidFill>
                <a:schemeClr val="accent1">
                  <a:lumMod val="75000"/>
                </a:schemeClr>
              </a:solidFill>
            </a:endParaRPr>
          </a:p>
          <a:p>
            <a:pPr fontAlgn="auto">
              <a:spcAft>
                <a:spcPts val="0"/>
              </a:spcAft>
              <a:buFont typeface="Wingdings" charset="2"/>
              <a:buChar char="ü"/>
              <a:defRPr/>
            </a:pPr>
            <a:r>
              <a:rPr lang="en-US" dirty="0" smtClean="0">
                <a:solidFill>
                  <a:schemeClr val="accent1">
                    <a:lumMod val="75000"/>
                  </a:schemeClr>
                </a:solidFill>
              </a:rPr>
              <a:t>We hope you’ve been inspired by your peers, made new connections, and identified some tangible takeaways.</a:t>
            </a:r>
            <a:endParaRPr lang="en-US" dirty="0">
              <a:solidFill>
                <a:schemeClr val="accent1">
                  <a:lumMod val="75000"/>
                </a:schemeClr>
              </a:solidFill>
            </a:endParaRPr>
          </a:p>
        </p:txBody>
      </p:sp>
    </p:spTree>
    <p:extLst>
      <p:ext uri="{BB962C8B-B14F-4D97-AF65-F5344CB8AC3E}">
        <p14:creationId xmlns:p14="http://schemas.microsoft.com/office/powerpoint/2010/main" val="41548519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370138"/>
            <a:ext cx="7866063" cy="906462"/>
          </a:xfrm>
        </p:spPr>
        <p:txBody>
          <a:bodyPr/>
          <a:lstStyle/>
          <a:p>
            <a:pPr fontAlgn="auto">
              <a:spcAft>
                <a:spcPts val="0"/>
              </a:spcAft>
              <a:defRPr/>
            </a:pPr>
            <a:r>
              <a:rPr lang="en-US" b="1" dirty="0" smtClean="0">
                <a:solidFill>
                  <a:srgbClr val="C02F48"/>
                </a:solidFill>
              </a:rPr>
              <a:t>May the force be with you!</a:t>
            </a:r>
            <a:endParaRPr lang="en-US" b="1" dirty="0">
              <a:solidFill>
                <a:srgbClr val="C02F48"/>
              </a:solidFill>
            </a:endParaRPr>
          </a:p>
        </p:txBody>
      </p:sp>
    </p:spTree>
    <p:extLst>
      <p:ext uri="{BB962C8B-B14F-4D97-AF65-F5344CB8AC3E}">
        <p14:creationId xmlns:p14="http://schemas.microsoft.com/office/powerpoint/2010/main" val="1589322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“Named Must Your Fear Be, Before Banish It You Can”</a:t>
            </a:r>
            <a:endParaRPr lang="en-US" sz="6000" dirty="0"/>
          </a:p>
        </p:txBody>
      </p:sp>
      <p:sp>
        <p:nvSpPr>
          <p:cNvPr id="3" name="Text Placeholder 2"/>
          <p:cNvSpPr>
            <a:spLocks noGrp="1"/>
          </p:cNvSpPr>
          <p:nvPr>
            <p:ph type="body" idx="1"/>
          </p:nvPr>
        </p:nvSpPr>
        <p:spPr/>
        <p:txBody>
          <a:bodyPr/>
          <a:lstStyle/>
          <a:p>
            <a:r>
              <a:rPr lang="en-US" i="1" dirty="0" smtClean="0"/>
              <a:t>Mind Trick</a:t>
            </a:r>
            <a:endParaRPr lang="en-US" i="1" dirty="0"/>
          </a:p>
        </p:txBody>
      </p:sp>
      <p:sp>
        <p:nvSpPr>
          <p:cNvPr id="4" name="TextBox 3"/>
          <p:cNvSpPr txBox="1"/>
          <p:nvPr/>
        </p:nvSpPr>
        <p:spPr>
          <a:xfrm>
            <a:off x="4953000" y="5768975"/>
            <a:ext cx="2452077" cy="461665"/>
          </a:xfrm>
          <a:prstGeom prst="rect">
            <a:avLst/>
          </a:prstGeom>
          <a:noFill/>
        </p:spPr>
        <p:txBody>
          <a:bodyPr wrap="square" rtlCol="0">
            <a:spAutoFit/>
          </a:bodyPr>
          <a:lstStyle/>
          <a:p>
            <a:r>
              <a:rPr lang="en-US" sz="2400" dirty="0" smtClean="0">
                <a:latin typeface="Arial Rounded MT Bold"/>
                <a:cs typeface="Arial Rounded MT Bold"/>
              </a:rPr>
              <a:t>- Yoda</a:t>
            </a:r>
            <a:endParaRPr lang="en-US" sz="2400" dirty="0">
              <a:latin typeface="Arial Rounded MT Bold"/>
              <a:cs typeface="Arial Rounded MT Bold"/>
            </a:endParaRPr>
          </a:p>
        </p:txBody>
      </p:sp>
    </p:spTree>
    <p:extLst>
      <p:ext uri="{BB962C8B-B14F-4D97-AF65-F5344CB8AC3E}">
        <p14:creationId xmlns:p14="http://schemas.microsoft.com/office/powerpoint/2010/main" val="3948803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lstStyle/>
          <a:p>
            <a:r>
              <a:rPr lang="en-US" dirty="0" smtClean="0"/>
              <a:t>Named Must your Fear Be</a:t>
            </a:r>
            <a:endParaRPr lang="en-US" dirty="0"/>
          </a:p>
        </p:txBody>
      </p:sp>
      <p:sp>
        <p:nvSpPr>
          <p:cNvPr id="3" name="Content Placeholder 2"/>
          <p:cNvSpPr>
            <a:spLocks noGrp="1"/>
          </p:cNvSpPr>
          <p:nvPr>
            <p:ph idx="1"/>
          </p:nvPr>
        </p:nvSpPr>
        <p:spPr/>
        <p:txBody>
          <a:bodyPr>
            <a:normAutofit fontScale="70000" lnSpcReduction="20000"/>
          </a:bodyPr>
          <a:lstStyle/>
          <a:p>
            <a:pPr marL="182880" indent="-182880">
              <a:buFont typeface="Arial"/>
              <a:buChar char="•"/>
            </a:pPr>
            <a:r>
              <a:rPr lang="en-US" dirty="0" smtClean="0"/>
              <a:t>The </a:t>
            </a:r>
            <a:r>
              <a:rPr lang="en-US" dirty="0"/>
              <a:t>term 'Risk Management Framework' (RMF) </a:t>
            </a:r>
            <a:r>
              <a:rPr lang="en-US" dirty="0" smtClean="0"/>
              <a:t>has a specific meaning</a:t>
            </a:r>
          </a:p>
          <a:p>
            <a:pPr marL="640080" lvl="1">
              <a:buFont typeface="Arial"/>
              <a:buChar char="•"/>
            </a:pPr>
            <a:r>
              <a:rPr lang="en-US" dirty="0"/>
              <a:t>e</a:t>
            </a:r>
            <a:r>
              <a:rPr lang="en-US" dirty="0" smtClean="0"/>
              <a:t>.g., NIST's </a:t>
            </a:r>
            <a:r>
              <a:rPr lang="en-US" dirty="0"/>
              <a:t>800-37 RMF </a:t>
            </a:r>
            <a:r>
              <a:rPr lang="en-US" dirty="0" smtClean="0"/>
              <a:t>or ISO</a:t>
            </a:r>
            <a:r>
              <a:rPr lang="en-US" dirty="0"/>
              <a:t>/IEC 27005:</a:t>
            </a:r>
            <a:r>
              <a:rPr lang="en-US" dirty="0" smtClean="0"/>
              <a:t>2008</a:t>
            </a:r>
            <a:endParaRPr lang="en-US" dirty="0"/>
          </a:p>
          <a:p>
            <a:pPr marL="182880" indent="-182880">
              <a:buFont typeface="Arial"/>
              <a:buChar char="•"/>
            </a:pPr>
            <a:endParaRPr lang="en-US" dirty="0" smtClean="0"/>
          </a:p>
          <a:p>
            <a:pPr marL="182880" indent="-182880">
              <a:buFont typeface="Arial"/>
              <a:buChar char="•"/>
            </a:pPr>
            <a:r>
              <a:rPr lang="en-US" dirty="0" smtClean="0"/>
              <a:t>But is also used </a:t>
            </a:r>
            <a:r>
              <a:rPr lang="en-US" dirty="0"/>
              <a:t>more generally </a:t>
            </a:r>
            <a:r>
              <a:rPr lang="en-US" dirty="0" smtClean="0"/>
              <a:t>at times to refer to one </a:t>
            </a:r>
            <a:r>
              <a:rPr lang="en-US" dirty="0"/>
              <a:t>aspect of risk </a:t>
            </a:r>
            <a:r>
              <a:rPr lang="en-US" dirty="0" smtClean="0"/>
              <a:t>management </a:t>
            </a:r>
          </a:p>
          <a:p>
            <a:pPr marL="640080" lvl="1">
              <a:buFont typeface="Arial"/>
              <a:buChar char="•"/>
            </a:pPr>
            <a:r>
              <a:rPr lang="en-US" dirty="0" smtClean="0"/>
              <a:t>e.g</a:t>
            </a:r>
            <a:r>
              <a:rPr lang="en-US" dirty="0"/>
              <a:t>., risk assessment processes, methodologies and control </a:t>
            </a:r>
            <a:r>
              <a:rPr lang="en-US" dirty="0" smtClean="0"/>
              <a:t>sets </a:t>
            </a:r>
            <a:r>
              <a:rPr lang="en-US" dirty="0"/>
              <a:t>(NIST 800-53, ISO 27002, </a:t>
            </a:r>
            <a:r>
              <a:rPr lang="en-US" dirty="0" smtClean="0"/>
              <a:t>etc., </a:t>
            </a:r>
            <a:r>
              <a:rPr lang="en-US" dirty="0"/>
              <a:t>SANS Critical Security Controls, ad hoc or customized processes, etc.</a:t>
            </a:r>
            <a:r>
              <a:rPr lang="en-US" dirty="0" smtClean="0"/>
              <a:t>)</a:t>
            </a:r>
          </a:p>
          <a:p>
            <a:pPr marL="640080" lvl="1">
              <a:buFont typeface="Arial"/>
              <a:buChar char="•"/>
            </a:pPr>
            <a:endParaRPr lang="en-US" dirty="0" smtClean="0"/>
          </a:p>
          <a:p>
            <a:pPr marL="182880" indent="-182880">
              <a:buFont typeface="Arial"/>
              <a:buChar char="•"/>
            </a:pPr>
            <a:r>
              <a:rPr lang="en-US" dirty="0" smtClean="0"/>
              <a:t>Other Common </a:t>
            </a:r>
            <a:r>
              <a:rPr lang="en-US" dirty="0"/>
              <a:t>Terms &amp; Concepts</a:t>
            </a:r>
          </a:p>
          <a:p>
            <a:pPr marL="640080" lvl="1">
              <a:buFont typeface="Arial"/>
              <a:buChar char="•"/>
            </a:pPr>
            <a:r>
              <a:rPr lang="en-US" dirty="0"/>
              <a:t>Governance </a:t>
            </a:r>
          </a:p>
          <a:p>
            <a:pPr marL="640080" lvl="1">
              <a:buFont typeface="Arial"/>
              <a:buChar char="•"/>
            </a:pPr>
            <a:r>
              <a:rPr lang="en-US" dirty="0"/>
              <a:t>Risk</a:t>
            </a:r>
          </a:p>
          <a:p>
            <a:pPr marL="640080" lvl="1">
              <a:buFont typeface="Arial"/>
              <a:buChar char="•"/>
            </a:pPr>
            <a:r>
              <a:rPr lang="en-US" dirty="0"/>
              <a:t>Compliance </a:t>
            </a:r>
          </a:p>
          <a:p>
            <a:pPr marL="640080" lvl="1">
              <a:buFont typeface="Arial"/>
              <a:buChar char="•"/>
            </a:pPr>
            <a:r>
              <a:rPr lang="en-US" dirty="0"/>
              <a:t>Data Classification</a:t>
            </a:r>
          </a:p>
          <a:p>
            <a:pPr lvl="1" indent="0">
              <a:buNone/>
            </a:pPr>
            <a:endParaRPr lang="en-US" dirty="0"/>
          </a:p>
          <a:p>
            <a:pPr marL="182880" indent="-182880">
              <a:buFont typeface="Arial"/>
              <a:buChar char="•"/>
            </a:pPr>
            <a:r>
              <a:rPr lang="en-US" dirty="0" smtClean="0"/>
              <a:t>Risk </a:t>
            </a:r>
            <a:r>
              <a:rPr lang="en-US" dirty="0"/>
              <a:t>Management and Risk Assessment are foundational to effective information security programs.  </a:t>
            </a:r>
            <a:endParaRPr lang="en-US" dirty="0" smtClean="0"/>
          </a:p>
          <a:p>
            <a:pPr marL="640080" lvl="1">
              <a:buFont typeface="Arial"/>
              <a:buChar char="•"/>
            </a:pPr>
            <a:r>
              <a:rPr lang="en-US" dirty="0" smtClean="0"/>
              <a:t>With </a:t>
            </a:r>
            <a:r>
              <a:rPr lang="en-US" dirty="0"/>
              <a:t>limited resources, they help to prioritize and categorize information security efforts</a:t>
            </a:r>
            <a:r>
              <a:rPr lang="en-US" dirty="0" smtClean="0"/>
              <a:t>.</a:t>
            </a:r>
          </a:p>
          <a:p>
            <a:pPr marL="182880" indent="-182880">
              <a:buFont typeface="Arial"/>
              <a:buChar char="•"/>
            </a:pPr>
            <a:endParaRPr lang="en-US" dirty="0"/>
          </a:p>
          <a:p>
            <a:pPr marL="342900" indent="-342900">
              <a:buFont typeface="Arial"/>
              <a:buChar char="•"/>
            </a:pPr>
            <a:endParaRPr lang="en-US" dirty="0" smtClean="0"/>
          </a:p>
          <a:p>
            <a:endParaRPr lang="en-US" dirty="0" smtClean="0"/>
          </a:p>
        </p:txBody>
      </p:sp>
    </p:spTree>
    <p:extLst>
      <p:ext uri="{BB962C8B-B14F-4D97-AF65-F5344CB8AC3E}">
        <p14:creationId xmlns:p14="http://schemas.microsoft.com/office/powerpoint/2010/main" val="476659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“A </a:t>
            </a:r>
            <a:r>
              <a:rPr lang="en-US" sz="5400" dirty="0"/>
              <a:t>great leap forward often requires first taking two steps </a:t>
            </a:r>
            <a:r>
              <a:rPr lang="en-US" sz="5400" dirty="0" smtClean="0"/>
              <a:t>back”</a:t>
            </a:r>
            <a:endParaRPr lang="en-US" sz="5400" dirty="0"/>
          </a:p>
        </p:txBody>
      </p:sp>
      <p:sp>
        <p:nvSpPr>
          <p:cNvPr id="3" name="Text Placeholder 2"/>
          <p:cNvSpPr>
            <a:spLocks noGrp="1"/>
          </p:cNvSpPr>
          <p:nvPr>
            <p:ph type="body" idx="1"/>
          </p:nvPr>
        </p:nvSpPr>
        <p:spPr/>
        <p:txBody>
          <a:bodyPr/>
          <a:lstStyle/>
          <a:p>
            <a:r>
              <a:rPr lang="en-US" dirty="0" smtClean="0">
                <a:solidFill>
                  <a:srgbClr val="D1282E"/>
                </a:solidFill>
              </a:rPr>
              <a:t>Mind Trick</a:t>
            </a:r>
            <a:endParaRPr lang="en-US" dirty="0">
              <a:solidFill>
                <a:srgbClr val="D1282E"/>
              </a:solidFill>
            </a:endParaRPr>
          </a:p>
        </p:txBody>
      </p:sp>
      <p:sp>
        <p:nvSpPr>
          <p:cNvPr id="4" name="TextBox 3"/>
          <p:cNvSpPr txBox="1"/>
          <p:nvPr/>
        </p:nvSpPr>
        <p:spPr>
          <a:xfrm>
            <a:off x="4738076" y="5756694"/>
            <a:ext cx="2921000" cy="461665"/>
          </a:xfrm>
          <a:prstGeom prst="rect">
            <a:avLst/>
          </a:prstGeom>
          <a:noFill/>
        </p:spPr>
        <p:txBody>
          <a:bodyPr wrap="square" rtlCol="0">
            <a:spAutoFit/>
          </a:bodyPr>
          <a:lstStyle/>
          <a:p>
            <a:r>
              <a:rPr lang="en-US" sz="2400" dirty="0" smtClean="0">
                <a:latin typeface="Arial Rounded MT Bold"/>
                <a:cs typeface="Arial Rounded MT Bold"/>
              </a:rPr>
              <a:t>- Obi Wan Kenobi</a:t>
            </a:r>
            <a:endParaRPr lang="en-US" sz="2400" dirty="0">
              <a:latin typeface="Arial Rounded MT Bold"/>
              <a:cs typeface="Arial Rounded MT Bold"/>
            </a:endParaRPr>
          </a:p>
        </p:txBody>
      </p:sp>
    </p:spTree>
    <p:extLst>
      <p:ext uri="{BB962C8B-B14F-4D97-AF65-F5344CB8AC3E}">
        <p14:creationId xmlns:p14="http://schemas.microsoft.com/office/powerpoint/2010/main" val="73662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703646" cy="1371600"/>
          </a:xfrm>
        </p:spPr>
        <p:txBody>
          <a:bodyPr/>
          <a:lstStyle/>
          <a:p>
            <a:r>
              <a:rPr lang="en-US" dirty="0" smtClean="0"/>
              <a:t>Taking Two Steps Back</a:t>
            </a:r>
            <a:endParaRPr lang="en-US" dirty="0"/>
          </a:p>
        </p:txBody>
      </p:sp>
      <p:sp>
        <p:nvSpPr>
          <p:cNvPr id="3" name="Content Placeholder 2"/>
          <p:cNvSpPr>
            <a:spLocks noGrp="1"/>
          </p:cNvSpPr>
          <p:nvPr>
            <p:ph idx="1"/>
          </p:nvPr>
        </p:nvSpPr>
        <p:spPr/>
        <p:txBody>
          <a:bodyPr/>
          <a:lstStyle/>
          <a:p>
            <a:r>
              <a:rPr lang="en-US" dirty="0" smtClean="0"/>
              <a:t>Governance: “The process by which policy and decision rights are set, maintained and effectively communicated throughout an organization” </a:t>
            </a:r>
            <a:r>
              <a:rPr lang="en-US" sz="1800" i="1" dirty="0" smtClean="0"/>
              <a:t>–Gartner</a:t>
            </a:r>
          </a:p>
          <a:p>
            <a:r>
              <a:rPr lang="en-US" dirty="0" smtClean="0"/>
              <a:t>Key is to define: </a:t>
            </a:r>
          </a:p>
          <a:p>
            <a:pPr marL="800100" lvl="1" indent="-342900">
              <a:buFont typeface="Arial"/>
              <a:buChar char="•"/>
            </a:pPr>
            <a:r>
              <a:rPr lang="en-US" dirty="0" smtClean="0"/>
              <a:t>Who accepts risk on behalf of the institution</a:t>
            </a:r>
          </a:p>
          <a:p>
            <a:pPr marL="800100" lvl="1" indent="-342900">
              <a:buFont typeface="Arial"/>
              <a:buChar char="•"/>
            </a:pPr>
            <a:r>
              <a:rPr lang="en-US" dirty="0" smtClean="0"/>
              <a:t>Acceptable risk tolerance </a:t>
            </a:r>
          </a:p>
          <a:p>
            <a:pPr marL="800100" lvl="1" indent="-342900">
              <a:buFont typeface="Arial"/>
              <a:buChar char="•"/>
            </a:pPr>
            <a:r>
              <a:rPr lang="en-US" dirty="0" smtClean="0"/>
              <a:t>Policies and standards</a:t>
            </a:r>
          </a:p>
          <a:p>
            <a:pPr marL="800100" lvl="1" indent="-342900">
              <a:buFont typeface="Arial"/>
              <a:buChar char="•"/>
            </a:pPr>
            <a:r>
              <a:rPr lang="en-US" smtClean="0"/>
              <a:t>Data Classification</a:t>
            </a:r>
            <a:endParaRPr lang="en-US" dirty="0" smtClean="0"/>
          </a:p>
          <a:p>
            <a:endParaRPr lang="en-US" dirty="0" smtClean="0"/>
          </a:p>
          <a:p>
            <a:r>
              <a:rPr lang="en-US" dirty="0" smtClean="0"/>
              <a:t>Many forms of governance, depends on institutional culture</a:t>
            </a:r>
          </a:p>
          <a:p>
            <a:r>
              <a:rPr lang="en-US" dirty="0" smtClean="0"/>
              <a:t>Helps build buy-in – bring skeptics into process</a:t>
            </a:r>
            <a:endParaRPr lang="en-US" dirty="0"/>
          </a:p>
        </p:txBody>
      </p:sp>
    </p:spTree>
    <p:extLst>
      <p:ext uri="{BB962C8B-B14F-4D97-AF65-F5344CB8AC3E}">
        <p14:creationId xmlns:p14="http://schemas.microsoft.com/office/powerpoint/2010/main" val="1664367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75" y="976312"/>
            <a:ext cx="7334250" cy="4905375"/>
          </a:xfrm>
          <a:prstGeom prst="rect">
            <a:avLst/>
          </a:prstGeom>
        </p:spPr>
      </p:pic>
    </p:spTree>
    <p:extLst>
      <p:ext uri="{BB962C8B-B14F-4D97-AF65-F5344CB8AC3E}">
        <p14:creationId xmlns:p14="http://schemas.microsoft.com/office/powerpoint/2010/main" val="2798715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“Many of the truths that we cling to depend on our point of view”</a:t>
            </a:r>
            <a:endParaRPr lang="en-US" sz="4800" dirty="0"/>
          </a:p>
        </p:txBody>
      </p:sp>
      <p:sp>
        <p:nvSpPr>
          <p:cNvPr id="4" name="Text Placeholder 3"/>
          <p:cNvSpPr>
            <a:spLocks noGrp="1"/>
          </p:cNvSpPr>
          <p:nvPr>
            <p:ph type="body" idx="1"/>
          </p:nvPr>
        </p:nvSpPr>
        <p:spPr/>
        <p:txBody>
          <a:bodyPr/>
          <a:lstStyle/>
          <a:p>
            <a:r>
              <a:rPr lang="en-US" i="1" dirty="0" smtClean="0"/>
              <a:t>Mind Trick</a:t>
            </a:r>
            <a:endParaRPr lang="en-US" i="1" dirty="0"/>
          </a:p>
        </p:txBody>
      </p:sp>
      <p:sp>
        <p:nvSpPr>
          <p:cNvPr id="5" name="TextBox 4"/>
          <p:cNvSpPr txBox="1"/>
          <p:nvPr/>
        </p:nvSpPr>
        <p:spPr>
          <a:xfrm>
            <a:off x="4953000" y="5307310"/>
            <a:ext cx="2452077" cy="461665"/>
          </a:xfrm>
          <a:prstGeom prst="rect">
            <a:avLst/>
          </a:prstGeom>
          <a:noFill/>
        </p:spPr>
        <p:txBody>
          <a:bodyPr wrap="square" rtlCol="0">
            <a:spAutoFit/>
          </a:bodyPr>
          <a:lstStyle/>
          <a:p>
            <a:r>
              <a:rPr lang="en-US" sz="2400" dirty="0" smtClean="0">
                <a:latin typeface="Arial Rounded MT Bold"/>
                <a:cs typeface="Arial Rounded MT Bold"/>
              </a:rPr>
              <a:t>- Yoda</a:t>
            </a:r>
            <a:endParaRPr lang="en-US" sz="2400" dirty="0">
              <a:latin typeface="Arial Rounded MT Bold"/>
              <a:cs typeface="Arial Rounded MT Bold"/>
            </a:endParaRPr>
          </a:p>
        </p:txBody>
      </p:sp>
    </p:spTree>
    <p:extLst>
      <p:ext uri="{BB962C8B-B14F-4D97-AF65-F5344CB8AC3E}">
        <p14:creationId xmlns:p14="http://schemas.microsoft.com/office/powerpoint/2010/main" val="232974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en-US" dirty="0"/>
          </a:p>
        </p:txBody>
      </p:sp>
      <p:sp>
        <p:nvSpPr>
          <p:cNvPr id="3" name="Content Placeholder 2"/>
          <p:cNvSpPr>
            <a:spLocks noGrp="1"/>
          </p:cNvSpPr>
          <p:nvPr>
            <p:ph idx="1"/>
          </p:nvPr>
        </p:nvSpPr>
        <p:spPr/>
        <p:txBody>
          <a:bodyPr>
            <a:normAutofit/>
          </a:bodyPr>
          <a:lstStyle/>
          <a:p>
            <a:r>
              <a:rPr lang="en-US" dirty="0"/>
              <a:t>Risk Frameworks: Sifting through the alphabet soup of standard frameworks to find one that's right for our institution</a:t>
            </a:r>
            <a:r>
              <a:rPr lang="en-US" dirty="0" smtClean="0"/>
              <a:t>.</a:t>
            </a:r>
            <a:endParaRPr lang="en-US" dirty="0"/>
          </a:p>
          <a:p>
            <a:endParaRPr lang="en-US" dirty="0"/>
          </a:p>
        </p:txBody>
      </p:sp>
      <p:sp>
        <p:nvSpPr>
          <p:cNvPr id="4" name="TextBox 3"/>
          <p:cNvSpPr txBox="1"/>
          <p:nvPr/>
        </p:nvSpPr>
        <p:spPr>
          <a:xfrm>
            <a:off x="5461509" y="2831093"/>
            <a:ext cx="2376948" cy="1153785"/>
          </a:xfrm>
          <a:prstGeom prst="rect">
            <a:avLst/>
          </a:prstGeom>
          <a:noFill/>
        </p:spPr>
        <p:txBody>
          <a:bodyPr wrap="none" rtlCol="0">
            <a:prstTxWarp prst="textStop">
              <a:avLst/>
            </a:prstTxWarp>
            <a:spAutoFit/>
          </a:bodyPr>
          <a:lstStyle/>
          <a:p>
            <a:r>
              <a:rPr lang="en-US" sz="3600" b="1" dirty="0" smtClean="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rPr>
              <a:t>Octave</a:t>
            </a:r>
            <a:endParaRPr lang="en-US" sz="3600" b="1" dirty="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endParaRPr>
          </a:p>
        </p:txBody>
      </p:sp>
      <p:sp>
        <p:nvSpPr>
          <p:cNvPr id="5" name="TextBox 4"/>
          <p:cNvSpPr txBox="1"/>
          <p:nvPr/>
        </p:nvSpPr>
        <p:spPr>
          <a:xfrm>
            <a:off x="2576690" y="3574898"/>
            <a:ext cx="1314440" cy="689076"/>
          </a:xfrm>
          <a:prstGeom prst="rect">
            <a:avLst/>
          </a:prstGeom>
          <a:noFill/>
        </p:spPr>
        <p:txBody>
          <a:bodyPr wrap="none" rtlCol="0">
            <a:prstTxWarp prst="textStop">
              <a:avLst/>
            </a:prstTxWarp>
            <a:spAutoFit/>
          </a:bodyPr>
          <a:lstStyle/>
          <a:p>
            <a:r>
              <a:rPr lang="en-US" sz="2400" b="1" dirty="0" smtClean="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rPr>
              <a:t>ISO</a:t>
            </a:r>
            <a:endParaRPr lang="en-US" sz="2400" b="1" dirty="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endParaRPr>
          </a:p>
        </p:txBody>
      </p:sp>
      <p:sp>
        <p:nvSpPr>
          <p:cNvPr id="6" name="TextBox 5"/>
          <p:cNvSpPr txBox="1"/>
          <p:nvPr/>
        </p:nvSpPr>
        <p:spPr>
          <a:xfrm>
            <a:off x="4418880" y="3727294"/>
            <a:ext cx="1737730" cy="654288"/>
          </a:xfrm>
          <a:prstGeom prst="rect">
            <a:avLst/>
          </a:prstGeom>
          <a:noFill/>
        </p:spPr>
        <p:txBody>
          <a:bodyPr wrap="none" rtlCol="0">
            <a:prstTxWarp prst="textStop">
              <a:avLst/>
            </a:prstTxWarp>
            <a:spAutoFit/>
          </a:bodyPr>
          <a:lstStyle/>
          <a:p>
            <a:r>
              <a:rPr lang="en-US" sz="3600" b="1" dirty="0" smtClean="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rPr>
              <a:t>NIST</a:t>
            </a:r>
            <a:endParaRPr lang="en-US" sz="3600" b="1" dirty="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endParaRPr>
          </a:p>
        </p:txBody>
      </p:sp>
      <p:sp>
        <p:nvSpPr>
          <p:cNvPr id="7" name="TextBox 6"/>
          <p:cNvSpPr txBox="1"/>
          <p:nvPr/>
        </p:nvSpPr>
        <p:spPr>
          <a:xfrm>
            <a:off x="873156" y="4178099"/>
            <a:ext cx="1909370" cy="974032"/>
          </a:xfrm>
          <a:prstGeom prst="rect">
            <a:avLst/>
          </a:prstGeom>
          <a:noFill/>
        </p:spPr>
        <p:txBody>
          <a:bodyPr wrap="none" rtlCol="0">
            <a:prstTxWarp prst="textStop">
              <a:avLst/>
            </a:prstTxWarp>
            <a:spAutoFit/>
          </a:bodyPr>
          <a:lstStyle/>
          <a:p>
            <a:r>
              <a:rPr lang="en-US" sz="3600" b="1" dirty="0" err="1" smtClean="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rPr>
              <a:t>Cobit</a:t>
            </a:r>
            <a:endParaRPr lang="en-US" sz="3600" b="1" dirty="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endParaRPr>
          </a:p>
        </p:txBody>
      </p:sp>
      <p:sp>
        <p:nvSpPr>
          <p:cNvPr id="8" name="TextBox 7"/>
          <p:cNvSpPr txBox="1"/>
          <p:nvPr/>
        </p:nvSpPr>
        <p:spPr>
          <a:xfrm>
            <a:off x="5461509" y="5013724"/>
            <a:ext cx="1909370" cy="974032"/>
          </a:xfrm>
          <a:prstGeom prst="rect">
            <a:avLst/>
          </a:prstGeom>
          <a:noFill/>
        </p:spPr>
        <p:txBody>
          <a:bodyPr wrap="none" rtlCol="0">
            <a:prstTxWarp prst="textStop">
              <a:avLst/>
            </a:prstTxWarp>
            <a:spAutoFit/>
          </a:bodyPr>
          <a:lstStyle/>
          <a:p>
            <a:r>
              <a:rPr lang="en-US" sz="3600" b="1" dirty="0" smtClean="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rPr>
              <a:t>SANS</a:t>
            </a:r>
            <a:endParaRPr lang="en-US" sz="3600" b="1" dirty="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endParaRPr>
          </a:p>
        </p:txBody>
      </p:sp>
      <p:sp>
        <p:nvSpPr>
          <p:cNvPr id="9" name="TextBox 8"/>
          <p:cNvSpPr txBox="1"/>
          <p:nvPr/>
        </p:nvSpPr>
        <p:spPr>
          <a:xfrm>
            <a:off x="3225052" y="4263974"/>
            <a:ext cx="1622287" cy="754950"/>
          </a:xfrm>
          <a:prstGeom prst="rect">
            <a:avLst/>
          </a:prstGeom>
          <a:noFill/>
        </p:spPr>
        <p:txBody>
          <a:bodyPr wrap="none" rtlCol="0">
            <a:prstTxWarp prst="textStop">
              <a:avLst/>
            </a:prstTxWarp>
            <a:spAutoFit/>
          </a:bodyPr>
          <a:lstStyle/>
          <a:p>
            <a:r>
              <a:rPr lang="en-US" sz="3600" b="1" dirty="0" smtClean="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rPr>
              <a:t>CSA</a:t>
            </a:r>
            <a:endParaRPr lang="en-US" sz="3600" b="1" dirty="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endParaRPr>
          </a:p>
        </p:txBody>
      </p:sp>
      <p:sp>
        <p:nvSpPr>
          <p:cNvPr id="10" name="TextBox 9"/>
          <p:cNvSpPr txBox="1"/>
          <p:nvPr/>
        </p:nvSpPr>
        <p:spPr>
          <a:xfrm>
            <a:off x="3225052" y="5152131"/>
            <a:ext cx="1909370" cy="974032"/>
          </a:xfrm>
          <a:prstGeom prst="rect">
            <a:avLst/>
          </a:prstGeom>
          <a:noFill/>
        </p:spPr>
        <p:txBody>
          <a:bodyPr wrap="none" rtlCol="0">
            <a:prstTxWarp prst="textStop">
              <a:avLst/>
            </a:prstTxWarp>
            <a:spAutoFit/>
          </a:bodyPr>
          <a:lstStyle/>
          <a:p>
            <a:r>
              <a:rPr lang="en-US" sz="3600" b="1" dirty="0" smtClean="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rPr>
              <a:t>SSAE 16</a:t>
            </a:r>
            <a:endParaRPr lang="en-US" sz="3600" b="1" dirty="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endParaRPr>
          </a:p>
        </p:txBody>
      </p:sp>
      <p:sp>
        <p:nvSpPr>
          <p:cNvPr id="13" name="TextBox 12"/>
          <p:cNvSpPr txBox="1"/>
          <p:nvPr/>
        </p:nvSpPr>
        <p:spPr>
          <a:xfrm>
            <a:off x="1622005" y="4995799"/>
            <a:ext cx="1909370" cy="974032"/>
          </a:xfrm>
          <a:prstGeom prst="rect">
            <a:avLst/>
          </a:prstGeom>
          <a:noFill/>
        </p:spPr>
        <p:txBody>
          <a:bodyPr wrap="none" rtlCol="0">
            <a:prstTxWarp prst="textStop">
              <a:avLst/>
            </a:prstTxWarp>
            <a:spAutoFit/>
          </a:bodyPr>
          <a:lstStyle/>
          <a:p>
            <a:r>
              <a:rPr lang="en-US" sz="3600" b="1" dirty="0" smtClean="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rPr>
              <a:t>COSO</a:t>
            </a:r>
            <a:endParaRPr lang="en-US" sz="3600" b="1" dirty="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endParaRPr>
          </a:p>
        </p:txBody>
      </p:sp>
      <p:sp>
        <p:nvSpPr>
          <p:cNvPr id="14" name="TextBox 13"/>
          <p:cNvSpPr txBox="1"/>
          <p:nvPr/>
        </p:nvSpPr>
        <p:spPr>
          <a:xfrm>
            <a:off x="5781902" y="4178099"/>
            <a:ext cx="2523779" cy="974032"/>
          </a:xfrm>
          <a:prstGeom prst="rect">
            <a:avLst/>
          </a:prstGeom>
          <a:noFill/>
        </p:spPr>
        <p:txBody>
          <a:bodyPr wrap="none" rtlCol="0">
            <a:prstTxWarp prst="textStop">
              <a:avLst/>
            </a:prstTxWarp>
            <a:spAutoFit/>
          </a:bodyPr>
          <a:lstStyle/>
          <a:p>
            <a:r>
              <a:rPr lang="en-US" sz="3600" b="1" dirty="0" smtClean="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rPr>
              <a:t>SHARED ASSESSMENTS</a:t>
            </a:r>
            <a:endParaRPr lang="en-US" sz="3600" b="1" dirty="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endParaRPr>
          </a:p>
        </p:txBody>
      </p:sp>
      <p:sp>
        <p:nvSpPr>
          <p:cNvPr id="17" name="TextBox 16"/>
          <p:cNvSpPr txBox="1"/>
          <p:nvPr/>
        </p:nvSpPr>
        <p:spPr>
          <a:xfrm>
            <a:off x="3056177" y="2585921"/>
            <a:ext cx="2405332" cy="925251"/>
          </a:xfrm>
          <a:prstGeom prst="rect">
            <a:avLst/>
          </a:prstGeom>
          <a:noFill/>
        </p:spPr>
        <p:txBody>
          <a:bodyPr wrap="none" rtlCol="0">
            <a:prstTxWarp prst="textStop">
              <a:avLst/>
            </a:prstTxWarp>
            <a:spAutoFit/>
          </a:bodyPr>
          <a:lstStyle/>
          <a:p>
            <a:r>
              <a:rPr lang="en-US" sz="2400" b="1" dirty="0" smtClean="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rPr>
              <a:t>EDUCAUSE RMF</a:t>
            </a:r>
            <a:endParaRPr lang="en-US" sz="2400" b="1" dirty="0">
              <a:ln w="10541" cmpd="sng">
                <a:solidFill>
                  <a:schemeClr val="accent1">
                    <a:shade val="88000"/>
                    <a:satMod val="110000"/>
                  </a:schemeClr>
                </a:solidFill>
                <a:prstDash val="solid"/>
              </a:ln>
              <a:gradFill>
                <a:gsLst>
                  <a:gs pos="0">
                    <a:schemeClr val="accent2">
                      <a:lumMod val="20000"/>
                      <a:lumOff val="80000"/>
                    </a:schemeClr>
                  </a:gs>
                  <a:gs pos="9000">
                    <a:schemeClr val="accent2">
                      <a:lumMod val="40000"/>
                      <a:lumOff val="60000"/>
                    </a:schemeClr>
                  </a:gs>
                  <a:gs pos="50000">
                    <a:schemeClr val="accent2"/>
                  </a:gs>
                  <a:gs pos="79000">
                    <a:schemeClr val="accent2">
                      <a:lumMod val="40000"/>
                      <a:lumOff val="60000"/>
                    </a:schemeClr>
                  </a:gs>
                  <a:gs pos="100000">
                    <a:schemeClr val="accent2">
                      <a:lumMod val="20000"/>
                      <a:lumOff val="80000"/>
                    </a:schemeClr>
                  </a:gs>
                </a:gsLst>
                <a:lin ang="5400000"/>
              </a:gradFill>
            </a:endParaRPr>
          </a:p>
        </p:txBody>
      </p:sp>
    </p:spTree>
    <p:extLst>
      <p:ext uri="{BB962C8B-B14F-4D97-AF65-F5344CB8AC3E}">
        <p14:creationId xmlns:p14="http://schemas.microsoft.com/office/powerpoint/2010/main" val="253092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 calcmode="lin" valueType="num">
                                      <p:cBhvr>
                                        <p:cTn id="7" dur="3000" fill="hold"/>
                                        <p:tgtEl>
                                          <p:spTgt spid="5"/>
                                        </p:tgtEl>
                                        <p:attrNameLst>
                                          <p:attrName>ppt_w</p:attrName>
                                        </p:attrNameLst>
                                      </p:cBhvr>
                                      <p:tavLst>
                                        <p:tav tm="0">
                                          <p:val>
                                            <p:fltVal val="0"/>
                                          </p:val>
                                        </p:tav>
                                        <p:tav tm="100000">
                                          <p:val>
                                            <p:strVal val="#ppt_w"/>
                                          </p:val>
                                        </p:tav>
                                      </p:tavLst>
                                    </p:anim>
                                    <p:anim calcmode="lin" valueType="num">
                                      <p:cBhvr>
                                        <p:cTn id="8" dur="3000" fill="hold"/>
                                        <p:tgtEl>
                                          <p:spTgt spid="5"/>
                                        </p:tgtEl>
                                        <p:attrNameLst>
                                          <p:attrName>ppt_h</p:attrName>
                                        </p:attrNameLst>
                                      </p:cBhvr>
                                      <p:tavLst>
                                        <p:tav tm="0">
                                          <p:val>
                                            <p:fltVal val="0"/>
                                          </p:val>
                                        </p:tav>
                                        <p:tav tm="100000">
                                          <p:val>
                                            <p:strVal val="#ppt_h"/>
                                          </p:val>
                                        </p:tav>
                                      </p:tavLst>
                                    </p:anim>
                                    <p:anim calcmode="lin" valueType="num">
                                      <p:cBhvr>
                                        <p:cTn id="9" dur="3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3000"/>
                            </p:stCondLst>
                            <p:childTnLst>
                              <p:par>
                                <p:cTn id="12" presetID="6" presetClass="emph" presetSubtype="0" fill="hold" grpId="2" nodeType="afterEffect">
                                  <p:stCondLst>
                                    <p:cond delay="0"/>
                                  </p:stCondLst>
                                  <p:iterate type="lt">
                                    <p:tmPct val="0"/>
                                  </p:iterate>
                                  <p:childTnLst>
                                    <p:animScale>
                                      <p:cBhvr>
                                        <p:cTn id="13" dur="1000" fill="hold"/>
                                        <p:tgtEl>
                                          <p:spTgt spid="5"/>
                                        </p:tgtEl>
                                      </p:cBhvr>
                                      <p:by x="150000" y="150000"/>
                                    </p:animScale>
                                  </p:childTnLst>
                                </p:cTn>
                              </p:par>
                            </p:childTnLst>
                          </p:cTn>
                        </p:par>
                        <p:par>
                          <p:cTn id="14" fill="hold">
                            <p:stCondLst>
                              <p:cond delay="4000"/>
                            </p:stCondLst>
                            <p:childTnLst>
                              <p:par>
                                <p:cTn id="15" presetID="9" presetClass="exit" presetSubtype="0" fill="hold" grpId="1" nodeType="afterEffect">
                                  <p:stCondLst>
                                    <p:cond delay="0"/>
                                  </p:stCondLst>
                                  <p:iterate type="lt">
                                    <p:tmPct val="0"/>
                                  </p:iterate>
                                  <p:childTnLst>
                                    <p:animEffect transition="out" filter="dissolve">
                                      <p:cBhvr>
                                        <p:cTn id="16" dur="3000"/>
                                        <p:tgtEl>
                                          <p:spTgt spid="5"/>
                                        </p:tgtEl>
                                      </p:cBhvr>
                                    </p:animEffect>
                                    <p:set>
                                      <p:cBhvr>
                                        <p:cTn id="17" dur="1" fill="hold">
                                          <p:stCondLst>
                                            <p:cond delay="2999"/>
                                          </p:stCondLst>
                                        </p:cTn>
                                        <p:tgtEl>
                                          <p:spTgt spid="5"/>
                                        </p:tgtEl>
                                        <p:attrNameLst>
                                          <p:attrName>style.visibility</p:attrName>
                                        </p:attrNameLst>
                                      </p:cBhvr>
                                      <p:to>
                                        <p:strVal val="hidden"/>
                                      </p:to>
                                    </p:set>
                                  </p:childTnLst>
                                </p:cTn>
                              </p:par>
                            </p:childTnLst>
                          </p:cTn>
                        </p:par>
                        <p:par>
                          <p:cTn id="18" fill="hold">
                            <p:stCondLst>
                              <p:cond delay="7000"/>
                            </p:stCondLst>
                            <p:childTnLst>
                              <p:par>
                                <p:cTn id="19" presetID="49" presetClass="entr" presetSubtype="0" decel="10000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3000" fill="hold"/>
                                        <p:tgtEl>
                                          <p:spTgt spid="6"/>
                                        </p:tgtEl>
                                        <p:attrNameLst>
                                          <p:attrName>ppt_w</p:attrName>
                                        </p:attrNameLst>
                                      </p:cBhvr>
                                      <p:tavLst>
                                        <p:tav tm="0">
                                          <p:val>
                                            <p:fltVal val="0"/>
                                          </p:val>
                                        </p:tav>
                                        <p:tav tm="100000">
                                          <p:val>
                                            <p:strVal val="#ppt_w"/>
                                          </p:val>
                                        </p:tav>
                                      </p:tavLst>
                                    </p:anim>
                                    <p:anim calcmode="lin" valueType="num">
                                      <p:cBhvr>
                                        <p:cTn id="22" dur="3000" fill="hold"/>
                                        <p:tgtEl>
                                          <p:spTgt spid="6"/>
                                        </p:tgtEl>
                                        <p:attrNameLst>
                                          <p:attrName>ppt_h</p:attrName>
                                        </p:attrNameLst>
                                      </p:cBhvr>
                                      <p:tavLst>
                                        <p:tav tm="0">
                                          <p:val>
                                            <p:fltVal val="0"/>
                                          </p:val>
                                        </p:tav>
                                        <p:tav tm="100000">
                                          <p:val>
                                            <p:strVal val="#ppt_h"/>
                                          </p:val>
                                        </p:tav>
                                      </p:tavLst>
                                    </p:anim>
                                    <p:anim calcmode="lin" valueType="num">
                                      <p:cBhvr>
                                        <p:cTn id="23" dur="3000" fill="hold"/>
                                        <p:tgtEl>
                                          <p:spTgt spid="6"/>
                                        </p:tgtEl>
                                        <p:attrNameLst>
                                          <p:attrName>style.rotation</p:attrName>
                                        </p:attrNameLst>
                                      </p:cBhvr>
                                      <p:tavLst>
                                        <p:tav tm="0">
                                          <p:val>
                                            <p:fltVal val="360"/>
                                          </p:val>
                                        </p:tav>
                                        <p:tav tm="100000">
                                          <p:val>
                                            <p:fltVal val="0"/>
                                          </p:val>
                                        </p:tav>
                                      </p:tavLst>
                                    </p:anim>
                                    <p:animEffect transition="in" filter="fade">
                                      <p:cBhvr>
                                        <p:cTn id="24" dur="3000"/>
                                        <p:tgtEl>
                                          <p:spTgt spid="6"/>
                                        </p:tgtEl>
                                      </p:cBhvr>
                                    </p:animEffect>
                                  </p:childTnLst>
                                </p:cTn>
                              </p:par>
                            </p:childTnLst>
                          </p:cTn>
                        </p:par>
                        <p:par>
                          <p:cTn id="25" fill="hold">
                            <p:stCondLst>
                              <p:cond delay="10000"/>
                            </p:stCondLst>
                            <p:childTnLst>
                              <p:par>
                                <p:cTn id="26" presetID="6" presetClass="emph" presetSubtype="0" fill="hold" grpId="2" nodeType="afterEffect">
                                  <p:stCondLst>
                                    <p:cond delay="0"/>
                                  </p:stCondLst>
                                  <p:childTnLst>
                                    <p:animScale>
                                      <p:cBhvr>
                                        <p:cTn id="27" dur="1000" fill="hold"/>
                                        <p:tgtEl>
                                          <p:spTgt spid="6"/>
                                        </p:tgtEl>
                                      </p:cBhvr>
                                      <p:by x="150000" y="150000"/>
                                    </p:animScale>
                                  </p:childTnLst>
                                </p:cTn>
                              </p:par>
                            </p:childTnLst>
                          </p:cTn>
                        </p:par>
                        <p:par>
                          <p:cTn id="28" fill="hold">
                            <p:stCondLst>
                              <p:cond delay="11000"/>
                            </p:stCondLst>
                            <p:childTnLst>
                              <p:par>
                                <p:cTn id="29" presetID="9" presetClass="exit" presetSubtype="0" fill="hold" grpId="1" nodeType="afterEffect">
                                  <p:stCondLst>
                                    <p:cond delay="0"/>
                                  </p:stCondLst>
                                  <p:childTnLst>
                                    <p:animEffect transition="out" filter="dissolve">
                                      <p:cBhvr>
                                        <p:cTn id="30" dur="3000"/>
                                        <p:tgtEl>
                                          <p:spTgt spid="6"/>
                                        </p:tgtEl>
                                      </p:cBhvr>
                                    </p:animEffect>
                                    <p:set>
                                      <p:cBhvr>
                                        <p:cTn id="31" dur="1" fill="hold">
                                          <p:stCondLst>
                                            <p:cond delay="2999"/>
                                          </p:stCondLst>
                                        </p:cTn>
                                        <p:tgtEl>
                                          <p:spTgt spid="6"/>
                                        </p:tgtEl>
                                        <p:attrNameLst>
                                          <p:attrName>style.visibility</p:attrName>
                                        </p:attrNameLst>
                                      </p:cBhvr>
                                      <p:to>
                                        <p:strVal val="hidden"/>
                                      </p:to>
                                    </p:set>
                                  </p:childTnLst>
                                </p:cTn>
                              </p:par>
                            </p:childTnLst>
                          </p:cTn>
                        </p:par>
                        <p:par>
                          <p:cTn id="32" fill="hold">
                            <p:stCondLst>
                              <p:cond delay="14000"/>
                            </p:stCondLst>
                            <p:childTnLst>
                              <p:par>
                                <p:cTn id="33" presetID="52" presetClass="entr" presetSubtype="0" fill="hold" grpId="0" nodeType="afterEffect">
                                  <p:stCondLst>
                                    <p:cond delay="0"/>
                                  </p:stCondLst>
                                  <p:iterate type="lt">
                                    <p:tmPct val="0"/>
                                  </p:iterate>
                                  <p:childTnLst>
                                    <p:set>
                                      <p:cBhvr>
                                        <p:cTn id="34" dur="1" fill="hold">
                                          <p:stCondLst>
                                            <p:cond delay="0"/>
                                          </p:stCondLst>
                                        </p:cTn>
                                        <p:tgtEl>
                                          <p:spTgt spid="8"/>
                                        </p:tgtEl>
                                        <p:attrNameLst>
                                          <p:attrName>style.visibility</p:attrName>
                                        </p:attrNameLst>
                                      </p:cBhvr>
                                      <p:to>
                                        <p:strVal val="visible"/>
                                      </p:to>
                                    </p:set>
                                    <p:animScale>
                                      <p:cBhvr>
                                        <p:cTn id="35" dur="3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3000" decel="50000" fill="hold">
                                          <p:stCondLst>
                                            <p:cond delay="0"/>
                                          </p:stCondLst>
                                        </p:cTn>
                                        <p:tgtEl>
                                          <p:spTgt spid="8"/>
                                        </p:tgtEl>
                                        <p:attrNameLst>
                                          <p:attrName>ppt_x</p:attrName>
                                          <p:attrName>ppt_y</p:attrName>
                                        </p:attrNameLst>
                                      </p:cBhvr>
                                    </p:animMotion>
                                    <p:animEffect transition="in" filter="fade">
                                      <p:cBhvr>
                                        <p:cTn id="37" dur="3000"/>
                                        <p:tgtEl>
                                          <p:spTgt spid="8"/>
                                        </p:tgtEl>
                                      </p:cBhvr>
                                    </p:animEffect>
                                  </p:childTnLst>
                                </p:cTn>
                              </p:par>
                            </p:childTnLst>
                          </p:cTn>
                        </p:par>
                        <p:par>
                          <p:cTn id="38" fill="hold">
                            <p:stCondLst>
                              <p:cond delay="17000"/>
                            </p:stCondLst>
                            <p:childTnLst>
                              <p:par>
                                <p:cTn id="39" presetID="6" presetClass="emph" presetSubtype="0" fill="hold" grpId="2" nodeType="afterEffect">
                                  <p:stCondLst>
                                    <p:cond delay="0"/>
                                  </p:stCondLst>
                                  <p:iterate type="lt">
                                    <p:tmPct val="0"/>
                                  </p:iterate>
                                  <p:childTnLst>
                                    <p:animScale>
                                      <p:cBhvr>
                                        <p:cTn id="40" dur="1000" fill="hold"/>
                                        <p:tgtEl>
                                          <p:spTgt spid="8"/>
                                        </p:tgtEl>
                                      </p:cBhvr>
                                      <p:by x="150000" y="150000"/>
                                    </p:animScale>
                                  </p:childTnLst>
                                </p:cTn>
                              </p:par>
                            </p:childTnLst>
                          </p:cTn>
                        </p:par>
                        <p:par>
                          <p:cTn id="41" fill="hold">
                            <p:stCondLst>
                              <p:cond delay="18000"/>
                            </p:stCondLst>
                            <p:childTnLst>
                              <p:par>
                                <p:cTn id="42" presetID="9" presetClass="exit" presetSubtype="0" fill="hold" grpId="1" nodeType="afterEffect">
                                  <p:stCondLst>
                                    <p:cond delay="0"/>
                                  </p:stCondLst>
                                  <p:iterate type="lt">
                                    <p:tmPct val="0"/>
                                  </p:iterate>
                                  <p:childTnLst>
                                    <p:animEffect transition="out" filter="dissolve">
                                      <p:cBhvr>
                                        <p:cTn id="43" dur="3000"/>
                                        <p:tgtEl>
                                          <p:spTgt spid="8"/>
                                        </p:tgtEl>
                                      </p:cBhvr>
                                    </p:animEffect>
                                    <p:set>
                                      <p:cBhvr>
                                        <p:cTn id="44" dur="1" fill="hold">
                                          <p:stCondLst>
                                            <p:cond delay="2999"/>
                                          </p:stCondLst>
                                        </p:cTn>
                                        <p:tgtEl>
                                          <p:spTgt spid="8"/>
                                        </p:tgtEl>
                                        <p:attrNameLst>
                                          <p:attrName>style.visibility</p:attrName>
                                        </p:attrNameLst>
                                      </p:cBhvr>
                                      <p:to>
                                        <p:strVal val="hidden"/>
                                      </p:to>
                                    </p:set>
                                  </p:childTnLst>
                                </p:cTn>
                              </p:par>
                            </p:childTnLst>
                          </p:cTn>
                        </p:par>
                        <p:par>
                          <p:cTn id="45" fill="hold">
                            <p:stCondLst>
                              <p:cond delay="21000"/>
                            </p:stCondLst>
                            <p:childTnLst>
                              <p:par>
                                <p:cTn id="46" presetID="25" presetClass="entr" presetSubtype="0" fill="hold" grpId="0" nodeType="afterEffect">
                                  <p:stCondLst>
                                    <p:cond delay="0"/>
                                  </p:stCondLst>
                                  <p:iterate type="wd">
                                    <p:tmPct val="10000"/>
                                  </p:iterate>
                                  <p:childTnLst>
                                    <p:set>
                                      <p:cBhvr>
                                        <p:cTn id="47" dur="1" fill="hold">
                                          <p:stCondLst>
                                            <p:cond delay="0"/>
                                          </p:stCondLst>
                                        </p:cTn>
                                        <p:tgtEl>
                                          <p:spTgt spid="7"/>
                                        </p:tgtEl>
                                        <p:attrNameLst>
                                          <p:attrName>style.visibility</p:attrName>
                                        </p:attrNameLst>
                                      </p:cBhvr>
                                      <p:to>
                                        <p:strVal val="visible"/>
                                      </p:to>
                                    </p:set>
                                    <p:anim calcmode="lin" valueType="num">
                                      <p:cBhvr>
                                        <p:cTn id="48" dur="1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49" dur="1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0" dur="1500" accel="50000" fill="hold">
                                          <p:stCondLst>
                                            <p:cond delay="1500"/>
                                          </p:stCondLst>
                                        </p:cTn>
                                        <p:tgtEl>
                                          <p:spTgt spid="7"/>
                                        </p:tgtEl>
                                        <p:attrNameLst>
                                          <p:attrName>ppt_w</p:attrName>
                                        </p:attrNameLst>
                                      </p:cBhvr>
                                      <p:tavLst>
                                        <p:tav tm="0">
                                          <p:val>
                                            <p:strVal val="#ppt_w*.05"/>
                                          </p:val>
                                        </p:tav>
                                        <p:tav tm="100000">
                                          <p:val>
                                            <p:strVal val="#ppt_w"/>
                                          </p:val>
                                        </p:tav>
                                      </p:tavLst>
                                    </p:anim>
                                    <p:anim calcmode="lin" valueType="num">
                                      <p:cBhvr>
                                        <p:cTn id="51" dur="3000" fill="hold"/>
                                        <p:tgtEl>
                                          <p:spTgt spid="7"/>
                                        </p:tgtEl>
                                        <p:attrNameLst>
                                          <p:attrName>ppt_h</p:attrName>
                                        </p:attrNameLst>
                                      </p:cBhvr>
                                      <p:tavLst>
                                        <p:tav tm="0">
                                          <p:val>
                                            <p:strVal val="#ppt_h"/>
                                          </p:val>
                                        </p:tav>
                                        <p:tav tm="100000">
                                          <p:val>
                                            <p:strVal val="#ppt_h"/>
                                          </p:val>
                                        </p:tav>
                                      </p:tavLst>
                                    </p:anim>
                                    <p:anim calcmode="lin" valueType="num">
                                      <p:cBhvr>
                                        <p:cTn id="52" dur="1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3" dur="1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4" dur="1500" accel="50000" fill="hold">
                                          <p:stCondLst>
                                            <p:cond delay="1500"/>
                                          </p:stCondLst>
                                        </p:cTn>
                                        <p:tgtEl>
                                          <p:spTgt spid="7"/>
                                        </p:tgtEl>
                                        <p:attrNameLst>
                                          <p:attrName>ppt_y</p:attrName>
                                        </p:attrNameLst>
                                      </p:cBhvr>
                                      <p:tavLst>
                                        <p:tav tm="0">
                                          <p:val>
                                            <p:strVal val="#ppt_y+.1"/>
                                          </p:val>
                                        </p:tav>
                                        <p:tav tm="100000">
                                          <p:val>
                                            <p:strVal val="#ppt_y"/>
                                          </p:val>
                                        </p:tav>
                                      </p:tavLst>
                                    </p:anim>
                                    <p:animEffect transition="in" filter="fade">
                                      <p:cBhvr>
                                        <p:cTn id="55" dur="3000" decel="50000">
                                          <p:stCondLst>
                                            <p:cond delay="0"/>
                                          </p:stCondLst>
                                        </p:cTn>
                                        <p:tgtEl>
                                          <p:spTgt spid="7"/>
                                        </p:tgtEl>
                                      </p:cBhvr>
                                    </p:animEffect>
                                  </p:childTnLst>
                                </p:cTn>
                              </p:par>
                            </p:childTnLst>
                          </p:cTn>
                        </p:par>
                        <p:par>
                          <p:cTn id="56" fill="hold">
                            <p:stCondLst>
                              <p:cond delay="24000"/>
                            </p:stCondLst>
                            <p:childTnLst>
                              <p:par>
                                <p:cTn id="57" presetID="6" presetClass="emph" presetSubtype="0" fill="hold" grpId="2" nodeType="afterEffect">
                                  <p:stCondLst>
                                    <p:cond delay="0"/>
                                  </p:stCondLst>
                                  <p:iterate type="wd">
                                    <p:tmPct val="0"/>
                                  </p:iterate>
                                  <p:childTnLst>
                                    <p:animScale>
                                      <p:cBhvr>
                                        <p:cTn id="58" dur="1000" fill="hold"/>
                                        <p:tgtEl>
                                          <p:spTgt spid="7"/>
                                        </p:tgtEl>
                                      </p:cBhvr>
                                      <p:by x="150000" y="150000"/>
                                    </p:animScale>
                                  </p:childTnLst>
                                </p:cTn>
                              </p:par>
                            </p:childTnLst>
                          </p:cTn>
                        </p:par>
                        <p:par>
                          <p:cTn id="59" fill="hold">
                            <p:stCondLst>
                              <p:cond delay="25000"/>
                            </p:stCondLst>
                            <p:childTnLst>
                              <p:par>
                                <p:cTn id="60" presetID="9" presetClass="exit" presetSubtype="0" fill="hold" grpId="1" nodeType="afterEffect">
                                  <p:stCondLst>
                                    <p:cond delay="0"/>
                                  </p:stCondLst>
                                  <p:iterate type="wd">
                                    <p:tmPct val="0"/>
                                  </p:iterate>
                                  <p:childTnLst>
                                    <p:animEffect transition="out" filter="dissolve">
                                      <p:cBhvr>
                                        <p:cTn id="61" dur="3000"/>
                                        <p:tgtEl>
                                          <p:spTgt spid="7"/>
                                        </p:tgtEl>
                                      </p:cBhvr>
                                    </p:animEffect>
                                    <p:set>
                                      <p:cBhvr>
                                        <p:cTn id="62" dur="1" fill="hold">
                                          <p:stCondLst>
                                            <p:cond delay="2999"/>
                                          </p:stCondLst>
                                        </p:cTn>
                                        <p:tgtEl>
                                          <p:spTgt spid="7"/>
                                        </p:tgtEl>
                                        <p:attrNameLst>
                                          <p:attrName>style.visibility</p:attrName>
                                        </p:attrNameLst>
                                      </p:cBhvr>
                                      <p:to>
                                        <p:strVal val="hidden"/>
                                      </p:to>
                                    </p:set>
                                  </p:childTnLst>
                                </p:cTn>
                              </p:par>
                            </p:childTnLst>
                          </p:cTn>
                        </p:par>
                        <p:par>
                          <p:cTn id="63" fill="hold">
                            <p:stCondLst>
                              <p:cond delay="28000"/>
                            </p:stCondLst>
                            <p:childTnLst>
                              <p:par>
                                <p:cTn id="64" presetID="30" presetClass="entr" presetSubtype="0" fill="hold" grpId="0" nodeType="afterEffect">
                                  <p:stCondLst>
                                    <p:cond delay="0"/>
                                  </p:stCondLst>
                                  <p:iterate type="lt">
                                    <p:tmPct val="0"/>
                                  </p:iterate>
                                  <p:childTnLst>
                                    <p:set>
                                      <p:cBhvr>
                                        <p:cTn id="65" dur="1" fill="hold">
                                          <p:stCondLst>
                                            <p:cond delay="0"/>
                                          </p:stCondLst>
                                        </p:cTn>
                                        <p:tgtEl>
                                          <p:spTgt spid="9"/>
                                        </p:tgtEl>
                                        <p:attrNameLst>
                                          <p:attrName>style.visibility</p:attrName>
                                        </p:attrNameLst>
                                      </p:cBhvr>
                                      <p:to>
                                        <p:strVal val="visible"/>
                                      </p:to>
                                    </p:set>
                                    <p:animEffect transition="in" filter="fade">
                                      <p:cBhvr>
                                        <p:cTn id="66" dur="1600" decel="100000"/>
                                        <p:tgtEl>
                                          <p:spTgt spid="9"/>
                                        </p:tgtEl>
                                      </p:cBhvr>
                                    </p:animEffect>
                                    <p:anim calcmode="lin" valueType="num">
                                      <p:cBhvr>
                                        <p:cTn id="67" dur="1600" decel="100000" fill="hold"/>
                                        <p:tgtEl>
                                          <p:spTgt spid="9"/>
                                        </p:tgtEl>
                                        <p:attrNameLst>
                                          <p:attrName>style.rotation</p:attrName>
                                        </p:attrNameLst>
                                      </p:cBhvr>
                                      <p:tavLst>
                                        <p:tav tm="0">
                                          <p:val>
                                            <p:fltVal val="-90"/>
                                          </p:val>
                                        </p:tav>
                                        <p:tav tm="100000">
                                          <p:val>
                                            <p:fltVal val="0"/>
                                          </p:val>
                                        </p:tav>
                                      </p:tavLst>
                                    </p:anim>
                                    <p:anim calcmode="lin" valueType="num">
                                      <p:cBhvr>
                                        <p:cTn id="68" dur="1600" decel="100000" fill="hold"/>
                                        <p:tgtEl>
                                          <p:spTgt spid="9"/>
                                        </p:tgtEl>
                                        <p:attrNameLst>
                                          <p:attrName>ppt_x</p:attrName>
                                        </p:attrNameLst>
                                      </p:cBhvr>
                                      <p:tavLst>
                                        <p:tav tm="0">
                                          <p:val>
                                            <p:strVal val="#ppt_x+0.4"/>
                                          </p:val>
                                        </p:tav>
                                        <p:tav tm="100000">
                                          <p:val>
                                            <p:strVal val="#ppt_x-0.05"/>
                                          </p:val>
                                        </p:tav>
                                      </p:tavLst>
                                    </p:anim>
                                    <p:anim calcmode="lin" valueType="num">
                                      <p:cBhvr>
                                        <p:cTn id="69" dur="1600" decel="100000" fill="hold"/>
                                        <p:tgtEl>
                                          <p:spTgt spid="9"/>
                                        </p:tgtEl>
                                        <p:attrNameLst>
                                          <p:attrName>ppt_y</p:attrName>
                                        </p:attrNameLst>
                                      </p:cBhvr>
                                      <p:tavLst>
                                        <p:tav tm="0">
                                          <p:val>
                                            <p:strVal val="#ppt_y-0.4"/>
                                          </p:val>
                                        </p:tav>
                                        <p:tav tm="100000">
                                          <p:val>
                                            <p:strVal val="#ppt_y+0.1"/>
                                          </p:val>
                                        </p:tav>
                                      </p:tavLst>
                                    </p:anim>
                                    <p:anim calcmode="lin" valueType="num">
                                      <p:cBhvr>
                                        <p:cTn id="70" dur="400" accel="100000" fill="hold">
                                          <p:stCondLst>
                                            <p:cond delay="1600"/>
                                          </p:stCondLst>
                                        </p:cTn>
                                        <p:tgtEl>
                                          <p:spTgt spid="9"/>
                                        </p:tgtEl>
                                        <p:attrNameLst>
                                          <p:attrName>ppt_x</p:attrName>
                                        </p:attrNameLst>
                                      </p:cBhvr>
                                      <p:tavLst>
                                        <p:tav tm="0">
                                          <p:val>
                                            <p:strVal val="#ppt_x-0.05"/>
                                          </p:val>
                                        </p:tav>
                                        <p:tav tm="100000">
                                          <p:val>
                                            <p:strVal val="#ppt_x"/>
                                          </p:val>
                                        </p:tav>
                                      </p:tavLst>
                                    </p:anim>
                                    <p:anim calcmode="lin" valueType="num">
                                      <p:cBhvr>
                                        <p:cTn id="71" dur="400" accel="100000" fill="hold">
                                          <p:stCondLst>
                                            <p:cond delay="1600"/>
                                          </p:stCondLst>
                                        </p:cTn>
                                        <p:tgtEl>
                                          <p:spTgt spid="9"/>
                                        </p:tgtEl>
                                        <p:attrNameLst>
                                          <p:attrName>ppt_y</p:attrName>
                                        </p:attrNameLst>
                                      </p:cBhvr>
                                      <p:tavLst>
                                        <p:tav tm="0">
                                          <p:val>
                                            <p:strVal val="#ppt_y+0.1"/>
                                          </p:val>
                                        </p:tav>
                                        <p:tav tm="100000">
                                          <p:val>
                                            <p:strVal val="#ppt_y"/>
                                          </p:val>
                                        </p:tav>
                                      </p:tavLst>
                                    </p:anim>
                                  </p:childTnLst>
                                </p:cTn>
                              </p:par>
                            </p:childTnLst>
                          </p:cTn>
                        </p:par>
                        <p:par>
                          <p:cTn id="72" fill="hold">
                            <p:stCondLst>
                              <p:cond delay="30000"/>
                            </p:stCondLst>
                            <p:childTnLst>
                              <p:par>
                                <p:cTn id="73" presetID="6" presetClass="emph" presetSubtype="0" fill="hold" grpId="2" nodeType="afterEffect">
                                  <p:stCondLst>
                                    <p:cond delay="0"/>
                                  </p:stCondLst>
                                  <p:iterate type="lt">
                                    <p:tmPct val="0"/>
                                  </p:iterate>
                                  <p:childTnLst>
                                    <p:animScale>
                                      <p:cBhvr>
                                        <p:cTn id="74" dur="1000" fill="hold"/>
                                        <p:tgtEl>
                                          <p:spTgt spid="9"/>
                                        </p:tgtEl>
                                      </p:cBhvr>
                                      <p:by x="150000" y="150000"/>
                                    </p:animScale>
                                  </p:childTnLst>
                                </p:cTn>
                              </p:par>
                            </p:childTnLst>
                          </p:cTn>
                        </p:par>
                        <p:par>
                          <p:cTn id="75" fill="hold">
                            <p:stCondLst>
                              <p:cond delay="31000"/>
                            </p:stCondLst>
                            <p:childTnLst>
                              <p:par>
                                <p:cTn id="76" presetID="9" presetClass="exit" presetSubtype="0" fill="hold" grpId="1" nodeType="afterEffect">
                                  <p:stCondLst>
                                    <p:cond delay="0"/>
                                  </p:stCondLst>
                                  <p:iterate type="lt">
                                    <p:tmPct val="0"/>
                                  </p:iterate>
                                  <p:childTnLst>
                                    <p:animEffect transition="out" filter="dissolve">
                                      <p:cBhvr>
                                        <p:cTn id="77" dur="3000"/>
                                        <p:tgtEl>
                                          <p:spTgt spid="9"/>
                                        </p:tgtEl>
                                      </p:cBhvr>
                                    </p:animEffect>
                                    <p:set>
                                      <p:cBhvr>
                                        <p:cTn id="78" dur="1" fill="hold">
                                          <p:stCondLst>
                                            <p:cond delay="2999"/>
                                          </p:stCondLst>
                                        </p:cTn>
                                        <p:tgtEl>
                                          <p:spTgt spid="9"/>
                                        </p:tgtEl>
                                        <p:attrNameLst>
                                          <p:attrName>style.visibility</p:attrName>
                                        </p:attrNameLst>
                                      </p:cBhvr>
                                      <p:to>
                                        <p:strVal val="hidden"/>
                                      </p:to>
                                    </p:set>
                                  </p:childTnLst>
                                </p:cTn>
                              </p:par>
                            </p:childTnLst>
                          </p:cTn>
                        </p:par>
                        <p:par>
                          <p:cTn id="79" fill="hold">
                            <p:stCondLst>
                              <p:cond delay="34000"/>
                            </p:stCondLst>
                            <p:childTnLst>
                              <p:par>
                                <p:cTn id="80" presetID="30" presetClass="entr" presetSubtype="0" fill="hold" grpId="2" nodeType="afterEffect">
                                  <p:stCondLst>
                                    <p:cond delay="0"/>
                                  </p:stCondLst>
                                  <p:iterate type="lt">
                                    <p:tmPct val="0"/>
                                  </p:iterate>
                                  <p:childTnLst>
                                    <p:set>
                                      <p:cBhvr>
                                        <p:cTn id="81" dur="1" fill="hold">
                                          <p:stCondLst>
                                            <p:cond delay="0"/>
                                          </p:stCondLst>
                                        </p:cTn>
                                        <p:tgtEl>
                                          <p:spTgt spid="14"/>
                                        </p:tgtEl>
                                        <p:attrNameLst>
                                          <p:attrName>style.visibility</p:attrName>
                                        </p:attrNameLst>
                                      </p:cBhvr>
                                      <p:to>
                                        <p:strVal val="visible"/>
                                      </p:to>
                                    </p:set>
                                    <p:animEffect transition="in" filter="fade">
                                      <p:cBhvr>
                                        <p:cTn id="82" dur="2400" decel="100000"/>
                                        <p:tgtEl>
                                          <p:spTgt spid="14"/>
                                        </p:tgtEl>
                                      </p:cBhvr>
                                    </p:animEffect>
                                    <p:anim calcmode="lin" valueType="num">
                                      <p:cBhvr>
                                        <p:cTn id="83" dur="2400" decel="100000" fill="hold"/>
                                        <p:tgtEl>
                                          <p:spTgt spid="14"/>
                                        </p:tgtEl>
                                        <p:attrNameLst>
                                          <p:attrName>style.rotation</p:attrName>
                                        </p:attrNameLst>
                                      </p:cBhvr>
                                      <p:tavLst>
                                        <p:tav tm="0">
                                          <p:val>
                                            <p:fltVal val="-90"/>
                                          </p:val>
                                        </p:tav>
                                        <p:tav tm="100000">
                                          <p:val>
                                            <p:fltVal val="0"/>
                                          </p:val>
                                        </p:tav>
                                      </p:tavLst>
                                    </p:anim>
                                    <p:anim calcmode="lin" valueType="num">
                                      <p:cBhvr>
                                        <p:cTn id="84" dur="2400" decel="100000" fill="hold"/>
                                        <p:tgtEl>
                                          <p:spTgt spid="14"/>
                                        </p:tgtEl>
                                        <p:attrNameLst>
                                          <p:attrName>ppt_x</p:attrName>
                                        </p:attrNameLst>
                                      </p:cBhvr>
                                      <p:tavLst>
                                        <p:tav tm="0">
                                          <p:val>
                                            <p:strVal val="#ppt_x+0.4"/>
                                          </p:val>
                                        </p:tav>
                                        <p:tav tm="100000">
                                          <p:val>
                                            <p:strVal val="#ppt_x-0.05"/>
                                          </p:val>
                                        </p:tav>
                                      </p:tavLst>
                                    </p:anim>
                                    <p:anim calcmode="lin" valueType="num">
                                      <p:cBhvr>
                                        <p:cTn id="85" dur="2400" decel="100000" fill="hold"/>
                                        <p:tgtEl>
                                          <p:spTgt spid="14"/>
                                        </p:tgtEl>
                                        <p:attrNameLst>
                                          <p:attrName>ppt_y</p:attrName>
                                        </p:attrNameLst>
                                      </p:cBhvr>
                                      <p:tavLst>
                                        <p:tav tm="0">
                                          <p:val>
                                            <p:strVal val="#ppt_y-0.4"/>
                                          </p:val>
                                        </p:tav>
                                        <p:tav tm="100000">
                                          <p:val>
                                            <p:strVal val="#ppt_y+0.1"/>
                                          </p:val>
                                        </p:tav>
                                      </p:tavLst>
                                    </p:anim>
                                    <p:anim calcmode="lin" valueType="num">
                                      <p:cBhvr>
                                        <p:cTn id="86" dur="600" accel="100000" fill="hold">
                                          <p:stCondLst>
                                            <p:cond delay="2400"/>
                                          </p:stCondLst>
                                        </p:cTn>
                                        <p:tgtEl>
                                          <p:spTgt spid="14"/>
                                        </p:tgtEl>
                                        <p:attrNameLst>
                                          <p:attrName>ppt_x</p:attrName>
                                        </p:attrNameLst>
                                      </p:cBhvr>
                                      <p:tavLst>
                                        <p:tav tm="0">
                                          <p:val>
                                            <p:strVal val="#ppt_x-0.05"/>
                                          </p:val>
                                        </p:tav>
                                        <p:tav tm="100000">
                                          <p:val>
                                            <p:strVal val="#ppt_x"/>
                                          </p:val>
                                        </p:tav>
                                      </p:tavLst>
                                    </p:anim>
                                    <p:anim calcmode="lin" valueType="num">
                                      <p:cBhvr>
                                        <p:cTn id="87" dur="600" accel="100000" fill="hold">
                                          <p:stCondLst>
                                            <p:cond delay="2400"/>
                                          </p:stCondLst>
                                        </p:cTn>
                                        <p:tgtEl>
                                          <p:spTgt spid="14"/>
                                        </p:tgtEl>
                                        <p:attrNameLst>
                                          <p:attrName>ppt_y</p:attrName>
                                        </p:attrNameLst>
                                      </p:cBhvr>
                                      <p:tavLst>
                                        <p:tav tm="0">
                                          <p:val>
                                            <p:strVal val="#ppt_y+0.1"/>
                                          </p:val>
                                        </p:tav>
                                        <p:tav tm="100000">
                                          <p:val>
                                            <p:strVal val="#ppt_y"/>
                                          </p:val>
                                        </p:tav>
                                      </p:tavLst>
                                    </p:anim>
                                  </p:childTnLst>
                                </p:cTn>
                              </p:par>
                            </p:childTnLst>
                          </p:cTn>
                        </p:par>
                        <p:par>
                          <p:cTn id="88" fill="hold">
                            <p:stCondLst>
                              <p:cond delay="37000"/>
                            </p:stCondLst>
                            <p:childTnLst>
                              <p:par>
                                <p:cTn id="89" presetID="6" presetClass="emph" presetSubtype="0" fill="hold" grpId="4" nodeType="afterEffect">
                                  <p:stCondLst>
                                    <p:cond delay="0"/>
                                  </p:stCondLst>
                                  <p:iterate type="lt">
                                    <p:tmPct val="0"/>
                                  </p:iterate>
                                  <p:childTnLst>
                                    <p:animScale>
                                      <p:cBhvr>
                                        <p:cTn id="90" dur="1000" fill="hold"/>
                                        <p:tgtEl>
                                          <p:spTgt spid="14"/>
                                        </p:tgtEl>
                                      </p:cBhvr>
                                      <p:by x="150000" y="150000"/>
                                    </p:animScale>
                                  </p:childTnLst>
                                </p:cTn>
                              </p:par>
                            </p:childTnLst>
                          </p:cTn>
                        </p:par>
                        <p:par>
                          <p:cTn id="91" fill="hold">
                            <p:stCondLst>
                              <p:cond delay="38000"/>
                            </p:stCondLst>
                            <p:childTnLst>
                              <p:par>
                                <p:cTn id="92" presetID="9" presetClass="exit" presetSubtype="0" fill="hold" grpId="3" nodeType="afterEffect">
                                  <p:stCondLst>
                                    <p:cond delay="0"/>
                                  </p:stCondLst>
                                  <p:iterate type="lt">
                                    <p:tmPct val="0"/>
                                  </p:iterate>
                                  <p:childTnLst>
                                    <p:animEffect transition="out" filter="dissolve">
                                      <p:cBhvr>
                                        <p:cTn id="93" dur="3000"/>
                                        <p:tgtEl>
                                          <p:spTgt spid="14"/>
                                        </p:tgtEl>
                                      </p:cBhvr>
                                    </p:animEffect>
                                    <p:set>
                                      <p:cBhvr>
                                        <p:cTn id="94" dur="1" fill="hold">
                                          <p:stCondLst>
                                            <p:cond delay="2999"/>
                                          </p:stCondLst>
                                        </p:cTn>
                                        <p:tgtEl>
                                          <p:spTgt spid="14"/>
                                        </p:tgtEl>
                                        <p:attrNameLst>
                                          <p:attrName>style.visibility</p:attrName>
                                        </p:attrNameLst>
                                      </p:cBhvr>
                                      <p:to>
                                        <p:strVal val="hidden"/>
                                      </p:to>
                                    </p:set>
                                  </p:childTnLst>
                                </p:cTn>
                              </p:par>
                            </p:childTnLst>
                          </p:cTn>
                        </p:par>
                        <p:par>
                          <p:cTn id="95" fill="hold">
                            <p:stCondLst>
                              <p:cond delay="41000"/>
                            </p:stCondLst>
                            <p:childTnLst>
                              <p:par>
                                <p:cTn id="96" presetID="2" presetClass="entr" presetSubtype="4" fill="hold" grpId="0" nodeType="afterEffect">
                                  <p:stCondLst>
                                    <p:cond delay="0"/>
                                  </p:stCondLst>
                                  <p:childTnLst>
                                    <p:set>
                                      <p:cBhvr>
                                        <p:cTn id="97" dur="1" fill="hold">
                                          <p:stCondLst>
                                            <p:cond delay="0"/>
                                          </p:stCondLst>
                                        </p:cTn>
                                        <p:tgtEl>
                                          <p:spTgt spid="4"/>
                                        </p:tgtEl>
                                        <p:attrNameLst>
                                          <p:attrName>style.visibility</p:attrName>
                                        </p:attrNameLst>
                                      </p:cBhvr>
                                      <p:to>
                                        <p:strVal val="visible"/>
                                      </p:to>
                                    </p:set>
                                    <p:anim calcmode="lin" valueType="num">
                                      <p:cBhvr additive="base">
                                        <p:cTn id="98" dur="2000" fill="hold"/>
                                        <p:tgtEl>
                                          <p:spTgt spid="4"/>
                                        </p:tgtEl>
                                        <p:attrNameLst>
                                          <p:attrName>ppt_x</p:attrName>
                                        </p:attrNameLst>
                                      </p:cBhvr>
                                      <p:tavLst>
                                        <p:tav tm="0">
                                          <p:val>
                                            <p:strVal val="#ppt_x"/>
                                          </p:val>
                                        </p:tav>
                                        <p:tav tm="100000">
                                          <p:val>
                                            <p:strVal val="#ppt_x"/>
                                          </p:val>
                                        </p:tav>
                                      </p:tavLst>
                                    </p:anim>
                                    <p:anim calcmode="lin" valueType="num">
                                      <p:cBhvr additive="base">
                                        <p:cTn id="99" dur="2000" fill="hold"/>
                                        <p:tgtEl>
                                          <p:spTgt spid="4"/>
                                        </p:tgtEl>
                                        <p:attrNameLst>
                                          <p:attrName>ppt_y</p:attrName>
                                        </p:attrNameLst>
                                      </p:cBhvr>
                                      <p:tavLst>
                                        <p:tav tm="0">
                                          <p:val>
                                            <p:strVal val="1+#ppt_h/2"/>
                                          </p:val>
                                        </p:tav>
                                        <p:tav tm="100000">
                                          <p:val>
                                            <p:strVal val="#ppt_y"/>
                                          </p:val>
                                        </p:tav>
                                      </p:tavLst>
                                    </p:anim>
                                  </p:childTnLst>
                                </p:cTn>
                              </p:par>
                            </p:childTnLst>
                          </p:cTn>
                        </p:par>
                        <p:par>
                          <p:cTn id="100" fill="hold">
                            <p:stCondLst>
                              <p:cond delay="43000"/>
                            </p:stCondLst>
                            <p:childTnLst>
                              <p:par>
                                <p:cTn id="101" presetID="6" presetClass="emph" presetSubtype="0" fill="hold" grpId="2" nodeType="afterEffect">
                                  <p:stCondLst>
                                    <p:cond delay="0"/>
                                  </p:stCondLst>
                                  <p:childTnLst>
                                    <p:animScale>
                                      <p:cBhvr>
                                        <p:cTn id="102" dur="1000" fill="hold"/>
                                        <p:tgtEl>
                                          <p:spTgt spid="4"/>
                                        </p:tgtEl>
                                      </p:cBhvr>
                                      <p:by x="150000" y="150000"/>
                                    </p:animScale>
                                  </p:childTnLst>
                                </p:cTn>
                              </p:par>
                            </p:childTnLst>
                          </p:cTn>
                        </p:par>
                        <p:par>
                          <p:cTn id="103" fill="hold">
                            <p:stCondLst>
                              <p:cond delay="44000"/>
                            </p:stCondLst>
                            <p:childTnLst>
                              <p:par>
                                <p:cTn id="104" presetID="9" presetClass="exit" presetSubtype="0" fill="hold" grpId="1" nodeType="afterEffect">
                                  <p:stCondLst>
                                    <p:cond delay="0"/>
                                  </p:stCondLst>
                                  <p:childTnLst>
                                    <p:animEffect transition="out" filter="dissolve">
                                      <p:cBhvr>
                                        <p:cTn id="105" dur="3000"/>
                                        <p:tgtEl>
                                          <p:spTgt spid="4"/>
                                        </p:tgtEl>
                                      </p:cBhvr>
                                    </p:animEffect>
                                    <p:set>
                                      <p:cBhvr>
                                        <p:cTn id="106" dur="1" fill="hold">
                                          <p:stCondLst>
                                            <p:cond delay="2999"/>
                                          </p:stCondLst>
                                        </p:cTn>
                                        <p:tgtEl>
                                          <p:spTgt spid="4"/>
                                        </p:tgtEl>
                                        <p:attrNameLst>
                                          <p:attrName>style.visibility</p:attrName>
                                        </p:attrNameLst>
                                      </p:cBhvr>
                                      <p:to>
                                        <p:strVal val="hidden"/>
                                      </p:to>
                                    </p:set>
                                  </p:childTnLst>
                                </p:cTn>
                              </p:par>
                            </p:childTnLst>
                          </p:cTn>
                        </p:par>
                        <p:par>
                          <p:cTn id="107" fill="hold">
                            <p:stCondLst>
                              <p:cond delay="47000"/>
                            </p:stCondLst>
                            <p:childTnLst>
                              <p:par>
                                <p:cTn id="108" presetID="52" presetClass="entr" presetSubtype="0" fill="hold" grpId="2" nodeType="afterEffect">
                                  <p:stCondLst>
                                    <p:cond delay="0"/>
                                  </p:stCondLst>
                                  <p:iterate type="lt">
                                    <p:tmPct val="0"/>
                                  </p:iterate>
                                  <p:childTnLst>
                                    <p:set>
                                      <p:cBhvr>
                                        <p:cTn id="109" dur="1" fill="hold">
                                          <p:stCondLst>
                                            <p:cond delay="0"/>
                                          </p:stCondLst>
                                        </p:cTn>
                                        <p:tgtEl>
                                          <p:spTgt spid="13"/>
                                        </p:tgtEl>
                                        <p:attrNameLst>
                                          <p:attrName>style.visibility</p:attrName>
                                        </p:attrNameLst>
                                      </p:cBhvr>
                                      <p:to>
                                        <p:strVal val="visible"/>
                                      </p:to>
                                    </p:set>
                                    <p:animScale>
                                      <p:cBhvr>
                                        <p:cTn id="110" dur="3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1" dur="3000" decel="50000" fill="hold">
                                          <p:stCondLst>
                                            <p:cond delay="0"/>
                                          </p:stCondLst>
                                        </p:cTn>
                                        <p:tgtEl>
                                          <p:spTgt spid="13"/>
                                        </p:tgtEl>
                                        <p:attrNameLst>
                                          <p:attrName>ppt_x</p:attrName>
                                          <p:attrName>ppt_y</p:attrName>
                                        </p:attrNameLst>
                                      </p:cBhvr>
                                    </p:animMotion>
                                    <p:animEffect transition="in" filter="fade">
                                      <p:cBhvr>
                                        <p:cTn id="112" dur="3000"/>
                                        <p:tgtEl>
                                          <p:spTgt spid="13"/>
                                        </p:tgtEl>
                                      </p:cBhvr>
                                    </p:animEffect>
                                  </p:childTnLst>
                                </p:cTn>
                              </p:par>
                            </p:childTnLst>
                          </p:cTn>
                        </p:par>
                        <p:par>
                          <p:cTn id="113" fill="hold">
                            <p:stCondLst>
                              <p:cond delay="50000"/>
                            </p:stCondLst>
                            <p:childTnLst>
                              <p:par>
                                <p:cTn id="114" presetID="6" presetClass="emph" presetSubtype="0" fill="hold" grpId="4" nodeType="afterEffect">
                                  <p:stCondLst>
                                    <p:cond delay="0"/>
                                  </p:stCondLst>
                                  <p:iterate type="lt">
                                    <p:tmPct val="0"/>
                                  </p:iterate>
                                  <p:childTnLst>
                                    <p:animScale>
                                      <p:cBhvr>
                                        <p:cTn id="115" dur="1000" fill="hold"/>
                                        <p:tgtEl>
                                          <p:spTgt spid="13"/>
                                        </p:tgtEl>
                                      </p:cBhvr>
                                      <p:by x="150000" y="150000"/>
                                    </p:animScale>
                                  </p:childTnLst>
                                </p:cTn>
                              </p:par>
                            </p:childTnLst>
                          </p:cTn>
                        </p:par>
                        <p:par>
                          <p:cTn id="116" fill="hold">
                            <p:stCondLst>
                              <p:cond delay="51000"/>
                            </p:stCondLst>
                            <p:childTnLst>
                              <p:par>
                                <p:cTn id="117" presetID="9" presetClass="exit" presetSubtype="0" fill="hold" grpId="3" nodeType="afterEffect">
                                  <p:stCondLst>
                                    <p:cond delay="0"/>
                                  </p:stCondLst>
                                  <p:iterate type="lt">
                                    <p:tmPct val="0"/>
                                  </p:iterate>
                                  <p:childTnLst>
                                    <p:animEffect transition="out" filter="dissolve">
                                      <p:cBhvr>
                                        <p:cTn id="118" dur="3000"/>
                                        <p:tgtEl>
                                          <p:spTgt spid="13"/>
                                        </p:tgtEl>
                                      </p:cBhvr>
                                    </p:animEffect>
                                    <p:set>
                                      <p:cBhvr>
                                        <p:cTn id="119" dur="1" fill="hold">
                                          <p:stCondLst>
                                            <p:cond delay="2999"/>
                                          </p:stCondLst>
                                        </p:cTn>
                                        <p:tgtEl>
                                          <p:spTgt spid="13"/>
                                        </p:tgtEl>
                                        <p:attrNameLst>
                                          <p:attrName>style.visibility</p:attrName>
                                        </p:attrNameLst>
                                      </p:cBhvr>
                                      <p:to>
                                        <p:strVal val="hidden"/>
                                      </p:to>
                                    </p:set>
                                  </p:childTnLst>
                                </p:cTn>
                              </p:par>
                            </p:childTnLst>
                          </p:cTn>
                        </p:par>
                        <p:par>
                          <p:cTn id="120" fill="hold">
                            <p:stCondLst>
                              <p:cond delay="54000"/>
                            </p:stCondLst>
                            <p:childTnLst>
                              <p:par>
                                <p:cTn id="121" presetID="2" presetClass="entr" presetSubtype="4" fill="hold" grpId="0" nodeType="afterEffect">
                                  <p:stCondLst>
                                    <p:cond delay="0"/>
                                  </p:stCondLst>
                                  <p:iterate type="lt">
                                    <p:tmPct val="0"/>
                                  </p:iterate>
                                  <p:childTnLst>
                                    <p:set>
                                      <p:cBhvr>
                                        <p:cTn id="122" dur="1" fill="hold">
                                          <p:stCondLst>
                                            <p:cond delay="0"/>
                                          </p:stCondLst>
                                        </p:cTn>
                                        <p:tgtEl>
                                          <p:spTgt spid="10"/>
                                        </p:tgtEl>
                                        <p:attrNameLst>
                                          <p:attrName>style.visibility</p:attrName>
                                        </p:attrNameLst>
                                      </p:cBhvr>
                                      <p:to>
                                        <p:strVal val="visible"/>
                                      </p:to>
                                    </p:set>
                                    <p:anim calcmode="lin" valueType="num">
                                      <p:cBhvr additive="base">
                                        <p:cTn id="123" dur="2000" fill="hold"/>
                                        <p:tgtEl>
                                          <p:spTgt spid="10"/>
                                        </p:tgtEl>
                                        <p:attrNameLst>
                                          <p:attrName>ppt_x</p:attrName>
                                        </p:attrNameLst>
                                      </p:cBhvr>
                                      <p:tavLst>
                                        <p:tav tm="0">
                                          <p:val>
                                            <p:strVal val="#ppt_x"/>
                                          </p:val>
                                        </p:tav>
                                        <p:tav tm="100000">
                                          <p:val>
                                            <p:strVal val="#ppt_x"/>
                                          </p:val>
                                        </p:tav>
                                      </p:tavLst>
                                    </p:anim>
                                    <p:anim calcmode="lin" valueType="num">
                                      <p:cBhvr additive="base">
                                        <p:cTn id="124" dur="2000" fill="hold"/>
                                        <p:tgtEl>
                                          <p:spTgt spid="10"/>
                                        </p:tgtEl>
                                        <p:attrNameLst>
                                          <p:attrName>ppt_y</p:attrName>
                                        </p:attrNameLst>
                                      </p:cBhvr>
                                      <p:tavLst>
                                        <p:tav tm="0">
                                          <p:val>
                                            <p:strVal val="1+#ppt_h/2"/>
                                          </p:val>
                                        </p:tav>
                                        <p:tav tm="100000">
                                          <p:val>
                                            <p:strVal val="#ppt_y"/>
                                          </p:val>
                                        </p:tav>
                                      </p:tavLst>
                                    </p:anim>
                                  </p:childTnLst>
                                </p:cTn>
                              </p:par>
                            </p:childTnLst>
                          </p:cTn>
                        </p:par>
                        <p:par>
                          <p:cTn id="125" fill="hold">
                            <p:stCondLst>
                              <p:cond delay="56000"/>
                            </p:stCondLst>
                            <p:childTnLst>
                              <p:par>
                                <p:cTn id="126" presetID="6" presetClass="emph" presetSubtype="0" fill="hold" grpId="2" nodeType="afterEffect">
                                  <p:stCondLst>
                                    <p:cond delay="0"/>
                                  </p:stCondLst>
                                  <p:iterate type="lt">
                                    <p:tmPct val="0"/>
                                  </p:iterate>
                                  <p:childTnLst>
                                    <p:animScale>
                                      <p:cBhvr>
                                        <p:cTn id="127" dur="1000" fill="hold"/>
                                        <p:tgtEl>
                                          <p:spTgt spid="10"/>
                                        </p:tgtEl>
                                      </p:cBhvr>
                                      <p:by x="150000" y="150000"/>
                                    </p:animScale>
                                  </p:childTnLst>
                                </p:cTn>
                              </p:par>
                            </p:childTnLst>
                          </p:cTn>
                        </p:par>
                        <p:par>
                          <p:cTn id="128" fill="hold">
                            <p:stCondLst>
                              <p:cond delay="57000"/>
                            </p:stCondLst>
                            <p:childTnLst>
                              <p:par>
                                <p:cTn id="129" presetID="9" presetClass="exit" presetSubtype="0" fill="hold" grpId="1" nodeType="afterEffect">
                                  <p:stCondLst>
                                    <p:cond delay="0"/>
                                  </p:stCondLst>
                                  <p:iterate type="lt">
                                    <p:tmPct val="0"/>
                                  </p:iterate>
                                  <p:childTnLst>
                                    <p:animEffect transition="out" filter="dissolve">
                                      <p:cBhvr>
                                        <p:cTn id="130" dur="3000"/>
                                        <p:tgtEl>
                                          <p:spTgt spid="10"/>
                                        </p:tgtEl>
                                      </p:cBhvr>
                                    </p:animEffect>
                                    <p:set>
                                      <p:cBhvr>
                                        <p:cTn id="131" dur="1" fill="hold">
                                          <p:stCondLst>
                                            <p:cond delay="2999"/>
                                          </p:stCondLst>
                                        </p:cTn>
                                        <p:tgtEl>
                                          <p:spTgt spid="10"/>
                                        </p:tgtEl>
                                        <p:attrNameLst>
                                          <p:attrName>style.visibility</p:attrName>
                                        </p:attrNameLst>
                                      </p:cBhvr>
                                      <p:to>
                                        <p:strVal val="hidden"/>
                                      </p:to>
                                    </p:set>
                                  </p:childTnLst>
                                </p:cTn>
                              </p:par>
                            </p:childTnLst>
                          </p:cTn>
                        </p:par>
                        <p:par>
                          <p:cTn id="132" fill="hold">
                            <p:stCondLst>
                              <p:cond delay="60000"/>
                            </p:stCondLst>
                            <p:childTnLst>
                              <p:par>
                                <p:cTn id="133" presetID="15" presetClass="entr" presetSubtype="0" fill="hold" grpId="0" nodeType="afterEffect">
                                  <p:stCondLst>
                                    <p:cond delay="0"/>
                                  </p:stCondLst>
                                  <p:iterate type="lt">
                                    <p:tmPct val="0"/>
                                  </p:iterate>
                                  <p:childTnLst>
                                    <p:set>
                                      <p:cBhvr>
                                        <p:cTn id="134" dur="1" fill="hold">
                                          <p:stCondLst>
                                            <p:cond delay="0"/>
                                          </p:stCondLst>
                                        </p:cTn>
                                        <p:tgtEl>
                                          <p:spTgt spid="17"/>
                                        </p:tgtEl>
                                        <p:attrNameLst>
                                          <p:attrName>style.visibility</p:attrName>
                                        </p:attrNameLst>
                                      </p:cBhvr>
                                      <p:to>
                                        <p:strVal val="visible"/>
                                      </p:to>
                                    </p:set>
                                    <p:anim calcmode="lin" valueType="num">
                                      <p:cBhvr>
                                        <p:cTn id="135" dur="3000" fill="hold"/>
                                        <p:tgtEl>
                                          <p:spTgt spid="17"/>
                                        </p:tgtEl>
                                        <p:attrNameLst>
                                          <p:attrName>ppt_w</p:attrName>
                                        </p:attrNameLst>
                                      </p:cBhvr>
                                      <p:tavLst>
                                        <p:tav tm="0">
                                          <p:val>
                                            <p:fltVal val="0"/>
                                          </p:val>
                                        </p:tav>
                                        <p:tav tm="100000">
                                          <p:val>
                                            <p:strVal val="#ppt_w"/>
                                          </p:val>
                                        </p:tav>
                                      </p:tavLst>
                                    </p:anim>
                                    <p:anim calcmode="lin" valueType="num">
                                      <p:cBhvr>
                                        <p:cTn id="136" dur="3000" fill="hold"/>
                                        <p:tgtEl>
                                          <p:spTgt spid="17"/>
                                        </p:tgtEl>
                                        <p:attrNameLst>
                                          <p:attrName>ppt_h</p:attrName>
                                        </p:attrNameLst>
                                      </p:cBhvr>
                                      <p:tavLst>
                                        <p:tav tm="0">
                                          <p:val>
                                            <p:fltVal val="0"/>
                                          </p:val>
                                        </p:tav>
                                        <p:tav tm="100000">
                                          <p:val>
                                            <p:strVal val="#ppt_h"/>
                                          </p:val>
                                        </p:tav>
                                      </p:tavLst>
                                    </p:anim>
                                    <p:anim calcmode="lin" valueType="num">
                                      <p:cBhvr>
                                        <p:cTn id="137" dur="3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138" dur="3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par>
                          <p:cTn id="139" fill="hold">
                            <p:stCondLst>
                              <p:cond delay="63000"/>
                            </p:stCondLst>
                            <p:childTnLst>
                              <p:par>
                                <p:cTn id="140" presetID="6" presetClass="emph" presetSubtype="0" fill="hold" grpId="2" nodeType="afterEffect">
                                  <p:stCondLst>
                                    <p:cond delay="0"/>
                                  </p:stCondLst>
                                  <p:iterate type="lt">
                                    <p:tmPct val="0"/>
                                  </p:iterate>
                                  <p:childTnLst>
                                    <p:animScale>
                                      <p:cBhvr>
                                        <p:cTn id="141" dur="1000" fill="hold"/>
                                        <p:tgtEl>
                                          <p:spTgt spid="17"/>
                                        </p:tgtEl>
                                      </p:cBhvr>
                                      <p:by x="150000" y="150000"/>
                                    </p:animScale>
                                  </p:childTnLst>
                                </p:cTn>
                              </p:par>
                            </p:childTnLst>
                          </p:cTn>
                        </p:par>
                        <p:par>
                          <p:cTn id="142" fill="hold">
                            <p:stCondLst>
                              <p:cond delay="64000"/>
                            </p:stCondLst>
                            <p:childTnLst>
                              <p:par>
                                <p:cTn id="143" presetID="9" presetClass="exit" presetSubtype="0" fill="hold" grpId="1" nodeType="afterEffect">
                                  <p:stCondLst>
                                    <p:cond delay="0"/>
                                  </p:stCondLst>
                                  <p:iterate type="lt">
                                    <p:tmPct val="0"/>
                                  </p:iterate>
                                  <p:childTnLst>
                                    <p:animEffect transition="out" filter="dissolve">
                                      <p:cBhvr>
                                        <p:cTn id="144" dur="3000"/>
                                        <p:tgtEl>
                                          <p:spTgt spid="17"/>
                                        </p:tgtEl>
                                      </p:cBhvr>
                                    </p:animEffect>
                                    <p:set>
                                      <p:cBhvr>
                                        <p:cTn id="145" dur="1" fill="hold">
                                          <p:stCondLst>
                                            <p:cond delay="2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5" grpId="0"/>
      <p:bldP spid="5" grpId="1"/>
      <p:bldP spid="5" grpId="2"/>
      <p:bldP spid="6" grpId="0"/>
      <p:bldP spid="6" grpId="1"/>
      <p:bldP spid="6" grpId="2"/>
      <p:bldP spid="7" grpId="0"/>
      <p:bldP spid="7" grpId="1"/>
      <p:bldP spid="7" grpId="2"/>
      <p:bldP spid="8" grpId="0"/>
      <p:bldP spid="8" grpId="1"/>
      <p:bldP spid="8" grpId="2"/>
      <p:bldP spid="9" grpId="0"/>
      <p:bldP spid="9" grpId="1"/>
      <p:bldP spid="9" grpId="2"/>
      <p:bldP spid="10" grpId="0"/>
      <p:bldP spid="10" grpId="1"/>
      <p:bldP spid="10" grpId="2"/>
      <p:bldP spid="13" grpId="2"/>
      <p:bldP spid="13" grpId="3"/>
      <p:bldP spid="13" grpId="4"/>
      <p:bldP spid="14" grpId="2"/>
      <p:bldP spid="14" grpId="3"/>
      <p:bldP spid="14" grpId="4"/>
      <p:bldP spid="17" grpId="0"/>
      <p:bldP spid="17" grpId="1"/>
      <p:bldP spid="17" grpId="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5385</TotalTime>
  <Words>1905</Words>
  <Application>Microsoft Office PowerPoint</Application>
  <PresentationFormat>On-screen Show (4:3)</PresentationFormat>
  <Paragraphs>316</Paragraphs>
  <Slides>29</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Black</vt:lpstr>
      <vt:lpstr>Arial Rounded MT Bold</vt:lpstr>
      <vt:lpstr>Calibri</vt:lpstr>
      <vt:lpstr>Wingdings</vt:lpstr>
      <vt:lpstr>Essential</vt:lpstr>
      <vt:lpstr>poll Questions</vt:lpstr>
      <vt:lpstr>Very Hard Risk Management Is</vt:lpstr>
      <vt:lpstr>“Named Must Your Fear Be, Before Banish It You Can”</vt:lpstr>
      <vt:lpstr>Named Must your Fear Be</vt:lpstr>
      <vt:lpstr>“A great leap forward often requires first taking two steps back”</vt:lpstr>
      <vt:lpstr>Taking Two Steps Back</vt:lpstr>
      <vt:lpstr>PowerPoint Presentation</vt:lpstr>
      <vt:lpstr>“Many of the truths that we cling to depend on our point of view”</vt:lpstr>
      <vt:lpstr>Point of View</vt:lpstr>
      <vt:lpstr> Point of view ISO 27000</vt:lpstr>
      <vt:lpstr>Point of view NIST</vt:lpstr>
      <vt:lpstr>Point of View SANS 20 Critical Controls</vt:lpstr>
      <vt:lpstr>Point of View Roll Your OWN</vt:lpstr>
      <vt:lpstr>The Simple Truths</vt:lpstr>
      <vt:lpstr>PowerPoint Presentation</vt:lpstr>
      <vt:lpstr>“Do Or Do Not, There is no Try”</vt:lpstr>
      <vt:lpstr> There is no Try</vt:lpstr>
      <vt:lpstr>PowerPoint Presentation</vt:lpstr>
      <vt:lpstr>Already Know You that Which You need</vt:lpstr>
      <vt:lpstr>That Which You Need</vt:lpstr>
      <vt:lpstr>Dependency relationships</vt:lpstr>
      <vt:lpstr>PowerPoint Presentation</vt:lpstr>
      <vt:lpstr>“An elegant weapon... for a more civilized age.”</vt:lpstr>
      <vt:lpstr>Elegant weapon</vt:lpstr>
      <vt:lpstr>“Missions are not about winning and losing. They are about leaving good behind”</vt:lpstr>
      <vt:lpstr>Leaving Good Behind</vt:lpstr>
      <vt:lpstr>Our sincerest thanks to all attendees joining us in person and online.</vt:lpstr>
      <vt:lpstr>A few important reminders:</vt:lpstr>
      <vt:lpstr>May the force be with you!</vt:lpstr>
    </vt:vector>
  </TitlesOfParts>
  <Company>University of Florida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Very Hard Risk Management Is</dc:title>
  <dc:creator>Avi Baumstein;Josh Beeman;TClark@ut.edu;Randy Marchany</dc:creator>
  <cp:keywords>SEC14</cp:keywords>
  <cp:lastModifiedBy>Bergsma,Kathy</cp:lastModifiedBy>
  <cp:revision>100</cp:revision>
  <dcterms:created xsi:type="dcterms:W3CDTF">2014-04-08T18:55:59Z</dcterms:created>
  <dcterms:modified xsi:type="dcterms:W3CDTF">2014-05-12T18:02:41Z</dcterms:modified>
</cp:coreProperties>
</file>