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4660"/>
  </p:normalViewPr>
  <p:slideViewPr>
    <p:cSldViewPr>
      <p:cViewPr varScale="1">
        <p:scale>
          <a:sx n="69" d="100"/>
          <a:sy n="69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6DF06-0945-46EA-A6AA-9A94A376F152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C92D-1568-4001-8904-1E42CDCFF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58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6DF06-0945-46EA-A6AA-9A94A376F152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C92D-1568-4001-8904-1E42CDCFF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3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6DF06-0945-46EA-A6AA-9A94A376F152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C92D-1568-4001-8904-1E42CDCFF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5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6DF06-0945-46EA-A6AA-9A94A376F152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C92D-1568-4001-8904-1E42CDCFF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6DF06-0945-46EA-A6AA-9A94A376F152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C92D-1568-4001-8904-1E42CDCFF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7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6DF06-0945-46EA-A6AA-9A94A376F152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C92D-1568-4001-8904-1E42CDCFF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7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6DF06-0945-46EA-A6AA-9A94A376F152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C92D-1568-4001-8904-1E42CDCFF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4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6DF06-0945-46EA-A6AA-9A94A376F152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C92D-1568-4001-8904-1E42CDCFF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62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6DF06-0945-46EA-A6AA-9A94A376F152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C92D-1568-4001-8904-1E42CDCFF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8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6DF06-0945-46EA-A6AA-9A94A376F152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C92D-1568-4001-8904-1E42CDCFF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7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6DF06-0945-46EA-A6AA-9A94A376F152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C92D-1568-4001-8904-1E42CDCFF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48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6DF06-0945-46EA-A6AA-9A94A376F152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DC92D-1568-4001-8904-1E42CDCFF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8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bandrus@binghamton.edu" TargetMode="External"/><Relationship Id="rId2" Type="http://schemas.openxmlformats.org/officeDocument/2006/relationships/hyperlink" Target="mailto:jdenzer@binghamton.ed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en-us/kinectforwindows/" TargetMode="External"/><Relationship Id="rId7" Type="http://schemas.openxmlformats.org/officeDocument/2006/relationships/hyperlink" Target="http://youtu.be/qzwA3bHpsY" TargetMode="External"/><Relationship Id="rId2" Type="http://schemas.openxmlformats.org/officeDocument/2006/relationships/hyperlink" Target="https://www.leapmotion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DZ0oy7Oz1MA" TargetMode="External"/><Relationship Id="rId5" Type="http://schemas.openxmlformats.org/officeDocument/2006/relationships/hyperlink" Target="http://youtu.be/_dYmrPaVBrE" TargetMode="External"/><Relationship Id="rId4" Type="http://schemas.openxmlformats.org/officeDocument/2006/relationships/hyperlink" Target="http://youtu.be/RfdmbSJoIj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0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Georgia" panose="02040502050405020303" pitchFamily="18" charset="0"/>
              </a:rPr>
              <a:t>The Athenaeum in Motion Project (AIM)</a:t>
            </a:r>
            <a:endParaRPr lang="en-US" sz="4800" b="1" dirty="0"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53345" y="5791200"/>
            <a:ext cx="4876800" cy="1066800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schemeClr val="bg1"/>
                </a:solidFill>
              </a:rPr>
              <a:t>February 3, 2014</a:t>
            </a:r>
          </a:p>
          <a:p>
            <a:r>
              <a:rPr lang="de-DE" sz="2400" dirty="0" smtClean="0">
                <a:solidFill>
                  <a:schemeClr val="bg1"/>
                </a:solidFill>
              </a:rPr>
              <a:t>Benjamin M. Andrus and Juan Denzer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9" y="1063823"/>
            <a:ext cx="2952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92D050"/>
                </a:solidFill>
              </a:rPr>
              <a:t>Explore the world in a whole new way</a:t>
            </a:r>
            <a:endParaRPr lang="en-US" sz="1400" dirty="0">
              <a:solidFill>
                <a:srgbClr val="92D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0500"/>
            <a:ext cx="1587500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809" y="45402"/>
            <a:ext cx="3249991" cy="124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2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05000" y="1143000"/>
            <a:ext cx="412003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Denzer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Library Systems Specialist 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Binghamton University 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jdenzer@binghamton.edu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607 777 3499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4998" y="3713018"/>
            <a:ext cx="3972562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Benjamin M. Andrus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Librarian 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Binghamton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bandrus@binghamton.edu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607 777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4303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2939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Origins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Library of China</a:t>
            </a:r>
          </a:p>
          <a:p>
            <a:endParaRPr lang="en-US" dirty="0"/>
          </a:p>
          <a:p>
            <a:r>
              <a:rPr lang="en-US" dirty="0" smtClean="0"/>
              <a:t>Prototype using Kinect as Newspaper Reader</a:t>
            </a:r>
          </a:p>
          <a:p>
            <a:endParaRPr lang="en-US" dirty="0"/>
          </a:p>
          <a:p>
            <a:r>
              <a:rPr lang="en-US" dirty="0" smtClean="0"/>
              <a:t>Leap Motion crowd-funded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96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Project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30927"/>
            <a:ext cx="3048000" cy="25146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54726"/>
            <a:ext cx="2711995" cy="28124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419599"/>
            <a:ext cx="3512574" cy="228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it Works</a:t>
            </a:r>
            <a:br>
              <a:rPr lang="en-US" dirty="0" smtClean="0"/>
            </a:br>
            <a:r>
              <a:rPr lang="en-US" dirty="0" smtClean="0"/>
              <a:t>Start with Original Scans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12" y="1905000"/>
            <a:ext cx="4351231" cy="30037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769" y="2010204"/>
            <a:ext cx="4198831" cy="289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it Works</a:t>
            </a:r>
            <a:br>
              <a:rPr lang="en-US" dirty="0" smtClean="0"/>
            </a:br>
            <a:r>
              <a:rPr lang="en-US" dirty="0" smtClean="0"/>
              <a:t>Crop Original Scans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00200"/>
            <a:ext cx="3053351" cy="40351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34836"/>
            <a:ext cx="3200400" cy="4000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0800" y="6062990"/>
            <a:ext cx="3837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Scans are in JPEG format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71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it Works</a:t>
            </a:r>
            <a:br>
              <a:rPr lang="en-US" dirty="0" smtClean="0"/>
            </a:br>
            <a:r>
              <a:rPr lang="en-US" dirty="0" smtClean="0"/>
              <a:t>Crop Original Scans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07474" y="6120034"/>
            <a:ext cx="6581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Scans are place on a overlay of a blank book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73" y="1525626"/>
            <a:ext cx="6095999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036" y="1894504"/>
            <a:ext cx="2869887" cy="3792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157" y="1894504"/>
            <a:ext cx="2793633" cy="379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3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it Works</a:t>
            </a:r>
            <a:br>
              <a:rPr lang="en-US" dirty="0" smtClean="0"/>
            </a:br>
            <a:r>
              <a:rPr lang="en-US" dirty="0" smtClean="0"/>
              <a:t>Crop Original Scans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07474" y="6120034"/>
            <a:ext cx="7197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Scans are place on a overlay of a 3D book model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447799"/>
            <a:ext cx="4038600" cy="4760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48" y="2022764"/>
            <a:ext cx="381000" cy="34636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015836"/>
            <a:ext cx="2005512" cy="347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2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2860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Leap Motion</a:t>
            </a:r>
            <a:br>
              <a:rPr lang="en-US" dirty="0" smtClean="0"/>
            </a:br>
            <a:r>
              <a:rPr lang="en-US" dirty="0" smtClean="0"/>
              <a:t>Hands-Free Navigation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1600"/>
            <a:ext cx="7239000" cy="48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8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8260" y="3300169"/>
            <a:ext cx="332411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Rounded MT Bold" panose="020F0704030504030204" pitchFamily="34" charset="0"/>
                <a:hlinkClick r:id="rId2"/>
              </a:rPr>
              <a:t>Leap Motion </a:t>
            </a:r>
            <a:endParaRPr lang="en-US" sz="2800" dirty="0" smtClean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Rounded MT Bold" panose="020F0704030504030204" pitchFamily="34" charset="0"/>
                <a:hlinkClick r:id="rId3"/>
              </a:rPr>
              <a:t>Microsoft Kinect</a:t>
            </a:r>
            <a:endParaRPr lang="en-US" sz="2800" dirty="0" smtClean="0">
              <a:latin typeface="Arial Rounded MT Bold" panose="020F070403050403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8260" y="1308428"/>
            <a:ext cx="7152279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Rounded MT Bold" panose="020F0704030504030204" pitchFamily="34" charset="0"/>
                <a:hlinkClick r:id="rId4"/>
              </a:rPr>
              <a:t>Initial  Interactive Newspaper Flipbook</a:t>
            </a:r>
            <a:endParaRPr lang="en-US" sz="2800" dirty="0" smtClean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Rounded MT Bold" panose="020F0704030504030204" pitchFamily="34" charset="0"/>
                <a:hlinkClick r:id="rId5"/>
              </a:rPr>
              <a:t>Simple Opening Book Animation</a:t>
            </a:r>
            <a:endParaRPr lang="en-US" sz="2800" dirty="0" smtClean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Rounded MT Bold" panose="020F0704030504030204" pitchFamily="34" charset="0"/>
                <a:hlinkClick r:id="rId6"/>
              </a:rPr>
              <a:t>Initial Application using Kinect </a:t>
            </a:r>
            <a:endParaRPr lang="en-US" sz="2800" dirty="0" smtClean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Rounded MT Bold" panose="020F0704030504030204" pitchFamily="34" charset="0"/>
                <a:hlinkClick r:id="rId7"/>
              </a:rPr>
              <a:t>3D Party Leap Motion Skull App Demo</a:t>
            </a:r>
            <a:endParaRPr lang="en-US" sz="2800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97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121</Words>
  <Application>Microsoft Office PowerPoint</Application>
  <PresentationFormat>On-screen Show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The Athenaeum in Motion Project (AIM)</vt:lpstr>
      <vt:lpstr>Project Origins </vt:lpstr>
      <vt:lpstr>Our Project</vt:lpstr>
      <vt:lpstr>How it Works Start with Original Scans</vt:lpstr>
      <vt:lpstr>How it Works Crop Original Scans</vt:lpstr>
      <vt:lpstr>How it Works Crop Original Scans</vt:lpstr>
      <vt:lpstr>How it Works Crop Original Scans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Denzer, Juan</dc:creator>
  <cp:lastModifiedBy>bartle</cp:lastModifiedBy>
  <cp:revision>13</cp:revision>
  <dcterms:created xsi:type="dcterms:W3CDTF">2014-01-27T21:05:56Z</dcterms:created>
  <dcterms:modified xsi:type="dcterms:W3CDTF">2014-02-12T23:35:33Z</dcterms:modified>
</cp:coreProperties>
</file>